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6" r:id="rId7"/>
    <p:sldId id="265" r:id="rId8"/>
    <p:sldId id="270" r:id="rId9"/>
    <p:sldId id="268" r:id="rId10"/>
    <p:sldId id="269" r:id="rId11"/>
    <p:sldId id="267" r:id="rId12"/>
    <p:sldId id="262" r:id="rId13"/>
    <p:sldId id="259" r:id="rId14"/>
    <p:sldId id="260" r:id="rId15"/>
    <p:sldId id="261"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4660"/>
  </p:normalViewPr>
  <p:slideViewPr>
    <p:cSldViewPr>
      <p:cViewPr>
        <p:scale>
          <a:sx n="66" d="100"/>
          <a:sy n="66" d="100"/>
        </p:scale>
        <p:origin x="-1518"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8C55523F-260A-4A40-A80A-649B0A6E4BE6}" type="datetimeFigureOut">
              <a:rPr lang="nl-NL" smtClean="0"/>
              <a:pPr/>
              <a:t>8-3-2015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F839758-40BF-4B7D-8D0D-F8D49884C05F}"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C55523F-260A-4A40-A80A-649B0A6E4BE6}" type="datetimeFigureOut">
              <a:rPr lang="nl-NL" smtClean="0"/>
              <a:pPr/>
              <a:t>8-3-2015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F839758-40BF-4B7D-8D0D-F8D49884C05F}"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C55523F-260A-4A40-A80A-649B0A6E4BE6}" type="datetimeFigureOut">
              <a:rPr lang="nl-NL" smtClean="0"/>
              <a:pPr/>
              <a:t>8-3-2015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F839758-40BF-4B7D-8D0D-F8D49884C05F}"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C55523F-260A-4A40-A80A-649B0A6E4BE6}" type="datetimeFigureOut">
              <a:rPr lang="nl-NL" smtClean="0"/>
              <a:pPr/>
              <a:t>8-3-2015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F839758-40BF-4B7D-8D0D-F8D49884C05F}"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C55523F-260A-4A40-A80A-649B0A6E4BE6}" type="datetimeFigureOut">
              <a:rPr lang="nl-NL" smtClean="0"/>
              <a:pPr/>
              <a:t>8-3-2015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F839758-40BF-4B7D-8D0D-F8D49884C05F}"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C55523F-260A-4A40-A80A-649B0A6E4BE6}" type="datetimeFigureOut">
              <a:rPr lang="nl-NL" smtClean="0"/>
              <a:pPr/>
              <a:t>8-3-2015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F839758-40BF-4B7D-8D0D-F8D49884C05F}"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C55523F-260A-4A40-A80A-649B0A6E4BE6}" type="datetimeFigureOut">
              <a:rPr lang="nl-NL" smtClean="0"/>
              <a:pPr/>
              <a:t>8-3-2015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F839758-40BF-4B7D-8D0D-F8D49884C05F}"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C55523F-260A-4A40-A80A-649B0A6E4BE6}" type="datetimeFigureOut">
              <a:rPr lang="nl-NL" smtClean="0"/>
              <a:pPr/>
              <a:t>8-3-2015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F839758-40BF-4B7D-8D0D-F8D49884C05F}"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C55523F-260A-4A40-A80A-649B0A6E4BE6}" type="datetimeFigureOut">
              <a:rPr lang="nl-NL" smtClean="0"/>
              <a:pPr/>
              <a:t>8-3-2015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F839758-40BF-4B7D-8D0D-F8D49884C05F}"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C55523F-260A-4A40-A80A-649B0A6E4BE6}" type="datetimeFigureOut">
              <a:rPr lang="nl-NL" smtClean="0"/>
              <a:pPr/>
              <a:t>8-3-2015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F839758-40BF-4B7D-8D0D-F8D49884C05F}"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C55523F-260A-4A40-A80A-649B0A6E4BE6}" type="datetimeFigureOut">
              <a:rPr lang="nl-NL" smtClean="0"/>
              <a:pPr/>
              <a:t>8-3-2015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F839758-40BF-4B7D-8D0D-F8D49884C05F}"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5523F-260A-4A40-A80A-649B0A6E4BE6}" type="datetimeFigureOut">
              <a:rPr lang="nl-NL" smtClean="0"/>
              <a:pPr/>
              <a:t>8-3-2015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39758-40BF-4B7D-8D0D-F8D49884C05F}"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18.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2867707" y="2696307"/>
            <a:ext cx="6923038" cy="1187624"/>
          </a:xfrm>
        </p:spPr>
        <p:txBody>
          <a:bodyPr>
            <a:normAutofit/>
          </a:bodyPr>
          <a:lstStyle/>
          <a:p>
            <a:r>
              <a:rPr lang="nl-NL" sz="6000" b="1" dirty="0" smtClean="0"/>
              <a:t>Voorpagina</a:t>
            </a:r>
            <a:endParaRPr lang="nl-NL" sz="6000" b="1" dirty="0"/>
          </a:p>
        </p:txBody>
      </p:sp>
      <p:sp>
        <p:nvSpPr>
          <p:cNvPr id="3" name="Ondertitel 2"/>
          <p:cNvSpPr>
            <a:spLocks noGrp="1"/>
          </p:cNvSpPr>
          <p:nvPr>
            <p:ph type="subTitle" idx="1"/>
          </p:nvPr>
        </p:nvSpPr>
        <p:spPr/>
        <p:txBody>
          <a:bodyPr/>
          <a:lstStyle/>
          <a:p>
            <a:endParaRPr lang="nl-NL" dirty="0"/>
          </a:p>
        </p:txBody>
      </p:sp>
      <p:pic>
        <p:nvPicPr>
          <p:cNvPr id="1026" name="Picture 2" descr="Cover"/>
          <p:cNvPicPr>
            <a:picLocks noChangeAspect="1" noChangeArrowheads="1"/>
          </p:cNvPicPr>
          <p:nvPr/>
        </p:nvPicPr>
        <p:blipFill>
          <a:blip r:embed="rId2" cstate="print"/>
          <a:srcRect/>
          <a:stretch>
            <a:fillRect/>
          </a:stretch>
        </p:blipFill>
        <p:spPr bwMode="auto">
          <a:xfrm>
            <a:off x="2267744" y="0"/>
            <a:ext cx="4896544" cy="692922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Tomorrowland.jpg"/>
          <p:cNvPicPr>
            <a:picLocks noChangeAspect="1"/>
          </p:cNvPicPr>
          <p:nvPr/>
        </p:nvPicPr>
        <p:blipFill>
          <a:blip r:embed="rId2" cstate="print"/>
          <a:stretch>
            <a:fillRect/>
          </a:stretch>
        </p:blipFill>
        <p:spPr>
          <a:xfrm>
            <a:off x="-828600" y="0"/>
            <a:ext cx="11310501" cy="7667328"/>
          </a:xfrm>
          <a:prstGeom prst="rect">
            <a:avLst/>
          </a:prstGeom>
        </p:spPr>
      </p:pic>
      <p:sp>
        <p:nvSpPr>
          <p:cNvPr id="2" name="Titel 1"/>
          <p:cNvSpPr>
            <a:spLocks noGrp="1"/>
          </p:cNvSpPr>
          <p:nvPr>
            <p:ph type="title"/>
          </p:nvPr>
        </p:nvSpPr>
        <p:spPr/>
        <p:txBody>
          <a:bodyPr/>
          <a:lstStyle/>
          <a:p>
            <a:r>
              <a:rPr lang="nl-NL" b="1" dirty="0" smtClean="0"/>
              <a:t>Muziek&amp;Quiz</a:t>
            </a:r>
            <a:endParaRPr lang="nl-NL" b="1" dirty="0"/>
          </a:p>
        </p:txBody>
      </p:sp>
      <p:sp>
        <p:nvSpPr>
          <p:cNvPr id="3" name="Tijdelijke aanduiding voor inhoud 2"/>
          <p:cNvSpPr>
            <a:spLocks noGrp="1"/>
          </p:cNvSpPr>
          <p:nvPr>
            <p:ph idx="1"/>
          </p:nvPr>
        </p:nvSpPr>
        <p:spPr>
          <a:xfrm>
            <a:off x="827584" y="1600200"/>
            <a:ext cx="8316416" cy="4525963"/>
          </a:xfrm>
        </p:spPr>
        <p:txBody>
          <a:bodyPr/>
          <a:lstStyle/>
          <a:p>
            <a:pPr>
              <a:buNone/>
            </a:pPr>
            <a:r>
              <a:rPr lang="nl-NL" b="1" dirty="0" smtClean="0"/>
              <a:t>Bij muziek hebben we een stukje geschreven over het dance evenement </a:t>
            </a:r>
            <a:r>
              <a:rPr lang="nl-NL" b="1" dirty="0" err="1" smtClean="0"/>
              <a:t>Tomorrowland</a:t>
            </a:r>
            <a:r>
              <a:rPr lang="nl-NL" b="1" dirty="0" smtClean="0"/>
              <a:t>. </a:t>
            </a:r>
          </a:p>
          <a:p>
            <a:pPr>
              <a:buNone/>
            </a:pPr>
            <a:endParaRPr lang="nl-NL" b="1" dirty="0" smtClean="0"/>
          </a:p>
          <a:p>
            <a:pPr>
              <a:buNone/>
            </a:pPr>
            <a:r>
              <a:rPr lang="nl-NL" b="1" dirty="0" smtClean="0"/>
              <a:t>En we hebben een quiz gemaakt over jongens.</a:t>
            </a:r>
          </a:p>
          <a:p>
            <a:pPr>
              <a:buNone/>
            </a:pP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Haar&amp;kleren</a:t>
            </a:r>
            <a:endParaRPr lang="nl-NL" b="1" dirty="0"/>
          </a:p>
        </p:txBody>
      </p:sp>
      <p:sp>
        <p:nvSpPr>
          <p:cNvPr id="3" name="Tijdelijke aanduiding voor inhoud 2"/>
          <p:cNvSpPr>
            <a:spLocks noGrp="1"/>
          </p:cNvSpPr>
          <p:nvPr>
            <p:ph idx="1"/>
          </p:nvPr>
        </p:nvSpPr>
        <p:spPr>
          <a:xfrm>
            <a:off x="457200" y="1412776"/>
            <a:ext cx="8229600" cy="4713387"/>
          </a:xfrm>
        </p:spPr>
        <p:txBody>
          <a:bodyPr>
            <a:normAutofit/>
          </a:bodyPr>
          <a:lstStyle/>
          <a:p>
            <a:pPr>
              <a:buNone/>
            </a:pPr>
            <a:r>
              <a:rPr lang="nl-NL" sz="3000" dirty="0" smtClean="0"/>
              <a:t>We hebben ook een pagina over haar en kleding gemaakt. We hebben daar foto’s geplaatst van haar en kleding.</a:t>
            </a:r>
            <a:endParaRPr lang="nl-NL" sz="3000" dirty="0"/>
          </a:p>
        </p:txBody>
      </p:sp>
      <p:pic>
        <p:nvPicPr>
          <p:cNvPr id="4" name="Afbeelding 3" descr="5255060988_493400_152853.jpg"/>
          <p:cNvPicPr>
            <a:picLocks noChangeAspect="1"/>
          </p:cNvPicPr>
          <p:nvPr/>
        </p:nvPicPr>
        <p:blipFill>
          <a:blip r:embed="rId2" cstate="print"/>
          <a:stretch>
            <a:fillRect/>
          </a:stretch>
        </p:blipFill>
        <p:spPr>
          <a:xfrm>
            <a:off x="3059832" y="2852936"/>
            <a:ext cx="2947560" cy="4005064"/>
          </a:xfrm>
          <a:prstGeom prst="rect">
            <a:avLst/>
          </a:prstGeom>
        </p:spPr>
      </p:pic>
      <p:pic>
        <p:nvPicPr>
          <p:cNvPr id="5" name="Afbeelding 4" descr="10649665_916075851755493_5342947504971770994_n.jpg"/>
          <p:cNvPicPr>
            <a:picLocks noChangeAspect="1"/>
          </p:cNvPicPr>
          <p:nvPr/>
        </p:nvPicPr>
        <p:blipFill>
          <a:blip r:embed="rId3" cstate="print"/>
          <a:stretch>
            <a:fillRect/>
          </a:stretch>
        </p:blipFill>
        <p:spPr>
          <a:xfrm>
            <a:off x="6018819" y="2852936"/>
            <a:ext cx="3147814" cy="4005064"/>
          </a:xfrm>
          <a:prstGeom prst="rect">
            <a:avLst/>
          </a:prstGeom>
        </p:spPr>
      </p:pic>
      <p:pic>
        <p:nvPicPr>
          <p:cNvPr id="6" name="Afbeelding 5" descr="10403702_916075461755532_3862394954414887402_n.jpg"/>
          <p:cNvPicPr>
            <a:picLocks noChangeAspect="1"/>
          </p:cNvPicPr>
          <p:nvPr/>
        </p:nvPicPr>
        <p:blipFill>
          <a:blip r:embed="rId4" cstate="print"/>
          <a:stretch>
            <a:fillRect/>
          </a:stretch>
        </p:blipFill>
        <p:spPr>
          <a:xfrm>
            <a:off x="-70574" y="2852936"/>
            <a:ext cx="3130406" cy="40237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tumblr_static_12gx42hrfwg008g4ckw8c8ccg.jpg"/>
          <p:cNvPicPr>
            <a:picLocks noChangeAspect="1"/>
          </p:cNvPicPr>
          <p:nvPr/>
        </p:nvPicPr>
        <p:blipFill>
          <a:blip r:embed="rId2" cstate="print"/>
          <a:stretch>
            <a:fillRect/>
          </a:stretch>
        </p:blipFill>
        <p:spPr>
          <a:xfrm>
            <a:off x="2339752" y="2492896"/>
            <a:ext cx="6350000" cy="4365104"/>
          </a:xfrm>
          <a:prstGeom prst="rect">
            <a:avLst/>
          </a:prstGeom>
        </p:spPr>
      </p:pic>
      <p:sp>
        <p:nvSpPr>
          <p:cNvPr id="2" name="Titel 1"/>
          <p:cNvSpPr>
            <a:spLocks noGrp="1"/>
          </p:cNvSpPr>
          <p:nvPr>
            <p:ph type="title"/>
          </p:nvPr>
        </p:nvSpPr>
        <p:spPr/>
        <p:txBody>
          <a:bodyPr/>
          <a:lstStyle/>
          <a:p>
            <a:r>
              <a:rPr lang="nl-NL" b="1" dirty="0" smtClean="0"/>
              <a:t>Horoscopen</a:t>
            </a:r>
            <a:endParaRPr lang="nl-NL" b="1" dirty="0"/>
          </a:p>
        </p:txBody>
      </p:sp>
      <p:sp>
        <p:nvSpPr>
          <p:cNvPr id="3" name="Tijdelijke aanduiding voor inhoud 2"/>
          <p:cNvSpPr>
            <a:spLocks noGrp="1"/>
          </p:cNvSpPr>
          <p:nvPr>
            <p:ph idx="1"/>
          </p:nvPr>
        </p:nvSpPr>
        <p:spPr/>
        <p:txBody>
          <a:bodyPr/>
          <a:lstStyle/>
          <a:p>
            <a:pPr>
              <a:buNone/>
            </a:pPr>
            <a:r>
              <a:rPr lang="nl-NL" dirty="0" smtClean="0"/>
              <a:t>In ons tijdschrift staan ook horoscopen. De pictogrammen hebben we zelf getekend. Hier volgen de tekeningen.</a:t>
            </a:r>
            <a:endParaRPr lang="nl-NL" dirty="0"/>
          </a:p>
        </p:txBody>
      </p:sp>
      <p:sp>
        <p:nvSpPr>
          <p:cNvPr id="8" name="Vrije vorm 7"/>
          <p:cNvSpPr/>
          <p:nvPr/>
        </p:nvSpPr>
        <p:spPr>
          <a:xfrm>
            <a:off x="981912" y="3277184"/>
            <a:ext cx="1630659" cy="3036530"/>
          </a:xfrm>
          <a:custGeom>
            <a:avLst/>
            <a:gdLst>
              <a:gd name="connsiteX0" fmla="*/ 324374 w 1630659"/>
              <a:gd name="connsiteY0" fmla="*/ 46587 h 3036530"/>
              <a:gd name="connsiteX1" fmla="*/ 92145 w 1630659"/>
              <a:gd name="connsiteY1" fmla="*/ 61102 h 3036530"/>
              <a:gd name="connsiteX2" fmla="*/ 63117 w 1630659"/>
              <a:gd name="connsiteY2" fmla="*/ 148187 h 3036530"/>
              <a:gd name="connsiteX3" fmla="*/ 34088 w 1630659"/>
              <a:gd name="connsiteY3" fmla="*/ 293330 h 3036530"/>
              <a:gd name="connsiteX4" fmla="*/ 92145 w 1630659"/>
              <a:gd name="connsiteY4" fmla="*/ 699730 h 3036530"/>
              <a:gd name="connsiteX5" fmla="*/ 135688 w 1630659"/>
              <a:gd name="connsiteY5" fmla="*/ 728759 h 3036530"/>
              <a:gd name="connsiteX6" fmla="*/ 208259 w 1630659"/>
              <a:gd name="connsiteY6" fmla="*/ 772302 h 3036530"/>
              <a:gd name="connsiteX7" fmla="*/ 309859 w 1630659"/>
              <a:gd name="connsiteY7" fmla="*/ 859387 h 3036530"/>
              <a:gd name="connsiteX8" fmla="*/ 440488 w 1630659"/>
              <a:gd name="connsiteY8" fmla="*/ 946473 h 3036530"/>
              <a:gd name="connsiteX9" fmla="*/ 948488 w 1630659"/>
              <a:gd name="connsiteY9" fmla="*/ 917445 h 3036530"/>
              <a:gd name="connsiteX10" fmla="*/ 1064602 w 1630659"/>
              <a:gd name="connsiteY10" fmla="*/ 859387 h 3036530"/>
              <a:gd name="connsiteX11" fmla="*/ 1166202 w 1630659"/>
              <a:gd name="connsiteY11" fmla="*/ 815845 h 3036530"/>
              <a:gd name="connsiteX12" fmla="*/ 1267802 w 1630659"/>
              <a:gd name="connsiteY12" fmla="*/ 757787 h 3036530"/>
              <a:gd name="connsiteX13" fmla="*/ 1529059 w 1630659"/>
              <a:gd name="connsiteY13" fmla="*/ 641673 h 3036530"/>
              <a:gd name="connsiteX14" fmla="*/ 1572602 w 1630659"/>
              <a:gd name="connsiteY14" fmla="*/ 598130 h 3036530"/>
              <a:gd name="connsiteX15" fmla="*/ 1616145 w 1630659"/>
              <a:gd name="connsiteY15" fmla="*/ 569102 h 3036530"/>
              <a:gd name="connsiteX16" fmla="*/ 1630659 w 1630659"/>
              <a:gd name="connsiteY16" fmla="*/ 496530 h 3036530"/>
              <a:gd name="connsiteX17" fmla="*/ 1601631 w 1630659"/>
              <a:gd name="connsiteY17" fmla="*/ 322359 h 3036530"/>
              <a:gd name="connsiteX18" fmla="*/ 1529059 w 1630659"/>
              <a:gd name="connsiteY18" fmla="*/ 235273 h 3036530"/>
              <a:gd name="connsiteX19" fmla="*/ 1441974 w 1630659"/>
              <a:gd name="connsiteY19" fmla="*/ 148187 h 3036530"/>
              <a:gd name="connsiteX20" fmla="*/ 1238774 w 1630659"/>
              <a:gd name="connsiteY20" fmla="*/ 32073 h 3036530"/>
              <a:gd name="connsiteX21" fmla="*/ 774317 w 1630659"/>
              <a:gd name="connsiteY21" fmla="*/ 133673 h 3036530"/>
              <a:gd name="connsiteX22" fmla="*/ 498545 w 1630659"/>
              <a:gd name="connsiteY22" fmla="*/ 380416 h 3036530"/>
              <a:gd name="connsiteX23" fmla="*/ 425974 w 1630659"/>
              <a:gd name="connsiteY23" fmla="*/ 452987 h 3036530"/>
              <a:gd name="connsiteX24" fmla="*/ 309859 w 1630659"/>
              <a:gd name="connsiteY24" fmla="*/ 569102 h 3036530"/>
              <a:gd name="connsiteX25" fmla="*/ 251802 w 1630659"/>
              <a:gd name="connsiteY25" fmla="*/ 656187 h 3036530"/>
              <a:gd name="connsiteX26" fmla="*/ 179231 w 1630659"/>
              <a:gd name="connsiteY26" fmla="*/ 859387 h 3036530"/>
              <a:gd name="connsiteX27" fmla="*/ 135688 w 1630659"/>
              <a:gd name="connsiteY27" fmla="*/ 990016 h 3036530"/>
              <a:gd name="connsiteX28" fmla="*/ 121174 w 1630659"/>
              <a:gd name="connsiteY28" fmla="*/ 1091616 h 3036530"/>
              <a:gd name="connsiteX29" fmla="*/ 92145 w 1630659"/>
              <a:gd name="connsiteY29" fmla="*/ 1207730 h 3036530"/>
              <a:gd name="connsiteX30" fmla="*/ 179231 w 1630659"/>
              <a:gd name="connsiteY30" fmla="*/ 1657673 h 3036530"/>
              <a:gd name="connsiteX31" fmla="*/ 222774 w 1630659"/>
              <a:gd name="connsiteY31" fmla="*/ 1788302 h 3036530"/>
              <a:gd name="connsiteX32" fmla="*/ 280831 w 1630659"/>
              <a:gd name="connsiteY32" fmla="*/ 1875387 h 3036530"/>
              <a:gd name="connsiteX33" fmla="*/ 455002 w 1630659"/>
              <a:gd name="connsiteY33" fmla="*/ 2035045 h 3036530"/>
              <a:gd name="connsiteX34" fmla="*/ 774317 w 1630659"/>
              <a:gd name="connsiteY34" fmla="*/ 2093102 h 3036530"/>
              <a:gd name="connsiteX35" fmla="*/ 875917 w 1630659"/>
              <a:gd name="connsiteY35" fmla="*/ 2107616 h 3036530"/>
              <a:gd name="connsiteX36" fmla="*/ 1108145 w 1630659"/>
              <a:gd name="connsiteY36" fmla="*/ 2093102 h 3036530"/>
              <a:gd name="connsiteX37" fmla="*/ 1151688 w 1630659"/>
              <a:gd name="connsiteY37" fmla="*/ 2064073 h 3036530"/>
              <a:gd name="connsiteX38" fmla="*/ 1195231 w 1630659"/>
              <a:gd name="connsiteY38" fmla="*/ 2049559 h 3036530"/>
              <a:gd name="connsiteX39" fmla="*/ 1354888 w 1630659"/>
              <a:gd name="connsiteY39" fmla="*/ 1759273 h 3036530"/>
              <a:gd name="connsiteX40" fmla="*/ 1427459 w 1630659"/>
              <a:gd name="connsiteY40" fmla="*/ 1628645 h 3036530"/>
              <a:gd name="connsiteX41" fmla="*/ 1441974 w 1630659"/>
              <a:gd name="connsiteY41" fmla="*/ 1570587 h 3036530"/>
              <a:gd name="connsiteX42" fmla="*/ 1383917 w 1630659"/>
              <a:gd name="connsiteY42" fmla="*/ 1439959 h 3036530"/>
              <a:gd name="connsiteX43" fmla="*/ 1340374 w 1630659"/>
              <a:gd name="connsiteY43" fmla="*/ 1410930 h 3036530"/>
              <a:gd name="connsiteX44" fmla="*/ 1282317 w 1630659"/>
              <a:gd name="connsiteY44" fmla="*/ 1367387 h 3036530"/>
              <a:gd name="connsiteX45" fmla="*/ 1209745 w 1630659"/>
              <a:gd name="connsiteY45" fmla="*/ 1280302 h 3036530"/>
              <a:gd name="connsiteX46" fmla="*/ 1093631 w 1630659"/>
              <a:gd name="connsiteY46" fmla="*/ 1178702 h 3036530"/>
              <a:gd name="connsiteX47" fmla="*/ 1021059 w 1630659"/>
              <a:gd name="connsiteY47" fmla="*/ 1164187 h 3036530"/>
              <a:gd name="connsiteX48" fmla="*/ 861402 w 1630659"/>
              <a:gd name="connsiteY48" fmla="*/ 1149673 h 3036530"/>
              <a:gd name="connsiteX49" fmla="*/ 745288 w 1630659"/>
              <a:gd name="connsiteY49" fmla="*/ 1193216 h 3036530"/>
              <a:gd name="connsiteX50" fmla="*/ 716259 w 1630659"/>
              <a:gd name="connsiteY50" fmla="*/ 1280302 h 3036530"/>
              <a:gd name="connsiteX51" fmla="*/ 730774 w 1630659"/>
              <a:gd name="connsiteY51" fmla="*/ 1686702 h 3036530"/>
              <a:gd name="connsiteX52" fmla="*/ 759802 w 1630659"/>
              <a:gd name="connsiteY52" fmla="*/ 1860873 h 3036530"/>
              <a:gd name="connsiteX53" fmla="*/ 774317 w 1630659"/>
              <a:gd name="connsiteY53" fmla="*/ 2659159 h 3036530"/>
              <a:gd name="connsiteX54" fmla="*/ 687231 w 1630659"/>
              <a:gd name="connsiteY54" fmla="*/ 2992987 h 3036530"/>
              <a:gd name="connsiteX55" fmla="*/ 658202 w 1630659"/>
              <a:gd name="connsiteY55" fmla="*/ 2891387 h 3036530"/>
              <a:gd name="connsiteX56" fmla="*/ 643688 w 1630659"/>
              <a:gd name="connsiteY56" fmla="*/ 2804302 h 3036530"/>
              <a:gd name="connsiteX57" fmla="*/ 600145 w 1630659"/>
              <a:gd name="connsiteY57" fmla="*/ 2760759 h 3036530"/>
              <a:gd name="connsiteX58" fmla="*/ 571117 w 1630659"/>
              <a:gd name="connsiteY58" fmla="*/ 2717216 h 3036530"/>
              <a:gd name="connsiteX59" fmla="*/ 629174 w 1630659"/>
              <a:gd name="connsiteY59" fmla="*/ 2760759 h 3036530"/>
              <a:gd name="connsiteX60" fmla="*/ 672717 w 1630659"/>
              <a:gd name="connsiteY60" fmla="*/ 2789787 h 3036530"/>
              <a:gd name="connsiteX61" fmla="*/ 730774 w 1630659"/>
              <a:gd name="connsiteY61" fmla="*/ 2891387 h 3036530"/>
              <a:gd name="connsiteX62" fmla="*/ 745288 w 1630659"/>
              <a:gd name="connsiteY62" fmla="*/ 2992987 h 3036530"/>
              <a:gd name="connsiteX63" fmla="*/ 759802 w 1630659"/>
              <a:gd name="connsiteY63" fmla="*/ 3036530 h 3036530"/>
              <a:gd name="connsiteX64" fmla="*/ 817859 w 1630659"/>
              <a:gd name="connsiteY64" fmla="*/ 3007502 h 3036530"/>
              <a:gd name="connsiteX65" fmla="*/ 861402 w 1630659"/>
              <a:gd name="connsiteY65" fmla="*/ 2876873 h 3036530"/>
              <a:gd name="connsiteX66" fmla="*/ 875917 w 1630659"/>
              <a:gd name="connsiteY66" fmla="*/ 2833330 h 3036530"/>
              <a:gd name="connsiteX67" fmla="*/ 919459 w 1630659"/>
              <a:gd name="connsiteY67" fmla="*/ 2789787 h 303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630659" h="3036530">
                <a:moveTo>
                  <a:pt x="324374" y="46587"/>
                </a:moveTo>
                <a:cubicBezTo>
                  <a:pt x="241917" y="19102"/>
                  <a:pt x="206711" y="0"/>
                  <a:pt x="92145" y="61102"/>
                </a:cubicBezTo>
                <a:cubicBezTo>
                  <a:pt x="65146" y="75501"/>
                  <a:pt x="69118" y="118183"/>
                  <a:pt x="63117" y="148187"/>
                </a:cubicBezTo>
                <a:lnTo>
                  <a:pt x="34088" y="293330"/>
                </a:lnTo>
                <a:cubicBezTo>
                  <a:pt x="35372" y="309380"/>
                  <a:pt x="0" y="607584"/>
                  <a:pt x="92145" y="699730"/>
                </a:cubicBezTo>
                <a:cubicBezTo>
                  <a:pt x="104480" y="712065"/>
                  <a:pt x="120895" y="719514"/>
                  <a:pt x="135688" y="728759"/>
                </a:cubicBezTo>
                <a:cubicBezTo>
                  <a:pt x="159610" y="743711"/>
                  <a:pt x="184786" y="756654"/>
                  <a:pt x="208259" y="772302"/>
                </a:cubicBezTo>
                <a:cubicBezTo>
                  <a:pt x="422698" y="915261"/>
                  <a:pt x="130455" y="724834"/>
                  <a:pt x="309859" y="859387"/>
                </a:cubicBezTo>
                <a:cubicBezTo>
                  <a:pt x="351725" y="890786"/>
                  <a:pt x="440488" y="946473"/>
                  <a:pt x="440488" y="946473"/>
                </a:cubicBezTo>
                <a:cubicBezTo>
                  <a:pt x="609821" y="936797"/>
                  <a:pt x="780506" y="940884"/>
                  <a:pt x="948488" y="917445"/>
                </a:cubicBezTo>
                <a:cubicBezTo>
                  <a:pt x="991346" y="911465"/>
                  <a:pt x="1025388" y="877687"/>
                  <a:pt x="1064602" y="859387"/>
                </a:cubicBezTo>
                <a:cubicBezTo>
                  <a:pt x="1097991" y="843805"/>
                  <a:pt x="1133246" y="832323"/>
                  <a:pt x="1166202" y="815845"/>
                </a:cubicBezTo>
                <a:cubicBezTo>
                  <a:pt x="1201090" y="798401"/>
                  <a:pt x="1232637" y="774666"/>
                  <a:pt x="1267802" y="757787"/>
                </a:cubicBezTo>
                <a:cubicBezTo>
                  <a:pt x="1353716" y="716548"/>
                  <a:pt x="1529059" y="641673"/>
                  <a:pt x="1529059" y="641673"/>
                </a:cubicBezTo>
                <a:cubicBezTo>
                  <a:pt x="1543573" y="627159"/>
                  <a:pt x="1556833" y="611271"/>
                  <a:pt x="1572602" y="598130"/>
                </a:cubicBezTo>
                <a:cubicBezTo>
                  <a:pt x="1586003" y="586963"/>
                  <a:pt x="1607490" y="584248"/>
                  <a:pt x="1616145" y="569102"/>
                </a:cubicBezTo>
                <a:cubicBezTo>
                  <a:pt x="1628385" y="547683"/>
                  <a:pt x="1625821" y="520721"/>
                  <a:pt x="1630659" y="496530"/>
                </a:cubicBezTo>
                <a:cubicBezTo>
                  <a:pt x="1620983" y="438473"/>
                  <a:pt x="1622964" y="377215"/>
                  <a:pt x="1601631" y="322359"/>
                </a:cubicBezTo>
                <a:cubicBezTo>
                  <a:pt x="1587935" y="287141"/>
                  <a:pt x="1554592" y="263128"/>
                  <a:pt x="1529059" y="235273"/>
                </a:cubicBezTo>
                <a:cubicBezTo>
                  <a:pt x="1501319" y="205011"/>
                  <a:pt x="1474254" y="173550"/>
                  <a:pt x="1441974" y="148187"/>
                </a:cubicBezTo>
                <a:cubicBezTo>
                  <a:pt x="1379138" y="98816"/>
                  <a:pt x="1309228" y="67301"/>
                  <a:pt x="1238774" y="32073"/>
                </a:cubicBezTo>
                <a:cubicBezTo>
                  <a:pt x="1055167" y="57110"/>
                  <a:pt x="928328" y="48111"/>
                  <a:pt x="774317" y="133673"/>
                </a:cubicBezTo>
                <a:cubicBezTo>
                  <a:pt x="675133" y="188775"/>
                  <a:pt x="572410" y="306551"/>
                  <a:pt x="498545" y="380416"/>
                </a:cubicBezTo>
                <a:cubicBezTo>
                  <a:pt x="474355" y="404606"/>
                  <a:pt x="447345" y="426273"/>
                  <a:pt x="425974" y="452987"/>
                </a:cubicBezTo>
                <a:cubicBezTo>
                  <a:pt x="352805" y="544449"/>
                  <a:pt x="392700" y="506972"/>
                  <a:pt x="309859" y="569102"/>
                </a:cubicBezTo>
                <a:cubicBezTo>
                  <a:pt x="290507" y="598130"/>
                  <a:pt x="268342" y="625469"/>
                  <a:pt x="251802" y="656187"/>
                </a:cubicBezTo>
                <a:cubicBezTo>
                  <a:pt x="205594" y="742001"/>
                  <a:pt x="207666" y="768396"/>
                  <a:pt x="179231" y="859387"/>
                </a:cubicBezTo>
                <a:cubicBezTo>
                  <a:pt x="165541" y="903196"/>
                  <a:pt x="150202" y="946473"/>
                  <a:pt x="135688" y="990016"/>
                </a:cubicBezTo>
                <a:cubicBezTo>
                  <a:pt x="130850" y="1023883"/>
                  <a:pt x="127883" y="1058070"/>
                  <a:pt x="121174" y="1091616"/>
                </a:cubicBezTo>
                <a:cubicBezTo>
                  <a:pt x="113350" y="1130737"/>
                  <a:pt x="93622" y="1167861"/>
                  <a:pt x="92145" y="1207730"/>
                </a:cubicBezTo>
                <a:cubicBezTo>
                  <a:pt x="81094" y="1506084"/>
                  <a:pt x="90980" y="1426017"/>
                  <a:pt x="179231" y="1657673"/>
                </a:cubicBezTo>
                <a:cubicBezTo>
                  <a:pt x="195571" y="1700564"/>
                  <a:pt x="203364" y="1746710"/>
                  <a:pt x="222774" y="1788302"/>
                </a:cubicBezTo>
                <a:cubicBezTo>
                  <a:pt x="237528" y="1819917"/>
                  <a:pt x="262101" y="1845954"/>
                  <a:pt x="280831" y="1875387"/>
                </a:cubicBezTo>
                <a:cubicBezTo>
                  <a:pt x="341233" y="1970304"/>
                  <a:pt x="319573" y="1974102"/>
                  <a:pt x="455002" y="2035045"/>
                </a:cubicBezTo>
                <a:cubicBezTo>
                  <a:pt x="568930" y="2086312"/>
                  <a:pt x="653968" y="2079730"/>
                  <a:pt x="774317" y="2093102"/>
                </a:cubicBezTo>
                <a:cubicBezTo>
                  <a:pt x="808318" y="2096880"/>
                  <a:pt x="842050" y="2102778"/>
                  <a:pt x="875917" y="2107616"/>
                </a:cubicBezTo>
                <a:cubicBezTo>
                  <a:pt x="953326" y="2102778"/>
                  <a:pt x="1031534" y="2105199"/>
                  <a:pt x="1108145" y="2093102"/>
                </a:cubicBezTo>
                <a:cubicBezTo>
                  <a:pt x="1125376" y="2090381"/>
                  <a:pt x="1136086" y="2071874"/>
                  <a:pt x="1151688" y="2064073"/>
                </a:cubicBezTo>
                <a:cubicBezTo>
                  <a:pt x="1165372" y="2057231"/>
                  <a:pt x="1180717" y="2054397"/>
                  <a:pt x="1195231" y="2049559"/>
                </a:cubicBezTo>
                <a:cubicBezTo>
                  <a:pt x="1269077" y="1901867"/>
                  <a:pt x="1233692" y="1968611"/>
                  <a:pt x="1354888" y="1759273"/>
                </a:cubicBezTo>
                <a:cubicBezTo>
                  <a:pt x="1374560" y="1725295"/>
                  <a:pt x="1412661" y="1668106"/>
                  <a:pt x="1427459" y="1628645"/>
                </a:cubicBezTo>
                <a:cubicBezTo>
                  <a:pt x="1434463" y="1609967"/>
                  <a:pt x="1437136" y="1589940"/>
                  <a:pt x="1441974" y="1570587"/>
                </a:cubicBezTo>
                <a:cubicBezTo>
                  <a:pt x="1422622" y="1527044"/>
                  <a:pt x="1409499" y="1480159"/>
                  <a:pt x="1383917" y="1439959"/>
                </a:cubicBezTo>
                <a:cubicBezTo>
                  <a:pt x="1374552" y="1425242"/>
                  <a:pt x="1354569" y="1421069"/>
                  <a:pt x="1340374" y="1410930"/>
                </a:cubicBezTo>
                <a:cubicBezTo>
                  <a:pt x="1320689" y="1396870"/>
                  <a:pt x="1301669" y="1381901"/>
                  <a:pt x="1282317" y="1367387"/>
                </a:cubicBezTo>
                <a:cubicBezTo>
                  <a:pt x="1232763" y="1268280"/>
                  <a:pt x="1281549" y="1341848"/>
                  <a:pt x="1209745" y="1280302"/>
                </a:cubicBezTo>
                <a:cubicBezTo>
                  <a:pt x="1175536" y="1250980"/>
                  <a:pt x="1137385" y="1198148"/>
                  <a:pt x="1093631" y="1178702"/>
                </a:cubicBezTo>
                <a:cubicBezTo>
                  <a:pt x="1071088" y="1168683"/>
                  <a:pt x="1045538" y="1167247"/>
                  <a:pt x="1021059" y="1164187"/>
                </a:cubicBezTo>
                <a:cubicBezTo>
                  <a:pt x="968033" y="1157559"/>
                  <a:pt x="914621" y="1154511"/>
                  <a:pt x="861402" y="1149673"/>
                </a:cubicBezTo>
                <a:cubicBezTo>
                  <a:pt x="832129" y="1155528"/>
                  <a:pt x="766645" y="1159045"/>
                  <a:pt x="745288" y="1193216"/>
                </a:cubicBezTo>
                <a:cubicBezTo>
                  <a:pt x="729071" y="1219164"/>
                  <a:pt x="716259" y="1280302"/>
                  <a:pt x="716259" y="1280302"/>
                </a:cubicBezTo>
                <a:cubicBezTo>
                  <a:pt x="721097" y="1415769"/>
                  <a:pt x="723041" y="1551370"/>
                  <a:pt x="730774" y="1686702"/>
                </a:cubicBezTo>
                <a:cubicBezTo>
                  <a:pt x="733655" y="1737112"/>
                  <a:pt x="749483" y="1809280"/>
                  <a:pt x="759802" y="1860873"/>
                </a:cubicBezTo>
                <a:cubicBezTo>
                  <a:pt x="764640" y="2126968"/>
                  <a:pt x="777686" y="2393041"/>
                  <a:pt x="774317" y="2659159"/>
                </a:cubicBezTo>
                <a:cubicBezTo>
                  <a:pt x="769574" y="3033867"/>
                  <a:pt x="853884" y="3034652"/>
                  <a:pt x="687231" y="2992987"/>
                </a:cubicBezTo>
                <a:cubicBezTo>
                  <a:pt x="673398" y="2951489"/>
                  <a:pt x="667314" y="2936946"/>
                  <a:pt x="658202" y="2891387"/>
                </a:cubicBezTo>
                <a:cubicBezTo>
                  <a:pt x="652430" y="2862530"/>
                  <a:pt x="655640" y="2831194"/>
                  <a:pt x="643688" y="2804302"/>
                </a:cubicBezTo>
                <a:cubicBezTo>
                  <a:pt x="635351" y="2785545"/>
                  <a:pt x="613286" y="2776528"/>
                  <a:pt x="600145" y="2760759"/>
                </a:cubicBezTo>
                <a:cubicBezTo>
                  <a:pt x="588978" y="2747358"/>
                  <a:pt x="553673" y="2717216"/>
                  <a:pt x="571117" y="2717216"/>
                </a:cubicBezTo>
                <a:cubicBezTo>
                  <a:pt x="595307" y="2717216"/>
                  <a:pt x="609489" y="2746699"/>
                  <a:pt x="629174" y="2760759"/>
                </a:cubicBezTo>
                <a:cubicBezTo>
                  <a:pt x="643369" y="2770898"/>
                  <a:pt x="658203" y="2780111"/>
                  <a:pt x="672717" y="2789787"/>
                </a:cubicBezTo>
                <a:cubicBezTo>
                  <a:pt x="690905" y="2817069"/>
                  <a:pt x="722276" y="2860227"/>
                  <a:pt x="730774" y="2891387"/>
                </a:cubicBezTo>
                <a:cubicBezTo>
                  <a:pt x="739775" y="2924392"/>
                  <a:pt x="738579" y="2959441"/>
                  <a:pt x="745288" y="2992987"/>
                </a:cubicBezTo>
                <a:cubicBezTo>
                  <a:pt x="748288" y="3007989"/>
                  <a:pt x="754964" y="3022016"/>
                  <a:pt x="759802" y="3036530"/>
                </a:cubicBezTo>
                <a:cubicBezTo>
                  <a:pt x="779154" y="3026854"/>
                  <a:pt x="804877" y="3024811"/>
                  <a:pt x="817859" y="3007502"/>
                </a:cubicBezTo>
                <a:cubicBezTo>
                  <a:pt x="817862" y="3007498"/>
                  <a:pt x="854144" y="2898647"/>
                  <a:pt x="861402" y="2876873"/>
                </a:cubicBezTo>
                <a:cubicBezTo>
                  <a:pt x="866240" y="2862359"/>
                  <a:pt x="863187" y="2841817"/>
                  <a:pt x="875917" y="2833330"/>
                </a:cubicBezTo>
                <a:cubicBezTo>
                  <a:pt x="923485" y="2801618"/>
                  <a:pt x="919459" y="2821746"/>
                  <a:pt x="919459" y="278978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descr="Fotos Sixteen 001.JPG"/>
          <p:cNvPicPr>
            <a:picLocks noGrp="1" noChangeAspect="1"/>
          </p:cNvPicPr>
          <p:nvPr>
            <p:ph idx="1"/>
          </p:nvPr>
        </p:nvPicPr>
        <p:blipFill>
          <a:blip r:embed="rId2" cstate="print"/>
          <a:stretch>
            <a:fillRect/>
          </a:stretch>
        </p:blipFill>
        <p:spPr>
          <a:xfrm>
            <a:off x="3491880" y="4304853"/>
            <a:ext cx="1776703" cy="2553147"/>
          </a:xfrm>
        </p:spPr>
      </p:pic>
      <p:pic>
        <p:nvPicPr>
          <p:cNvPr id="5" name="Afbeelding 4" descr="Fotos Sixteen 002.JPG"/>
          <p:cNvPicPr>
            <a:picLocks noChangeAspect="1"/>
          </p:cNvPicPr>
          <p:nvPr/>
        </p:nvPicPr>
        <p:blipFill>
          <a:blip r:embed="rId3" cstate="print"/>
          <a:stretch>
            <a:fillRect/>
          </a:stretch>
        </p:blipFill>
        <p:spPr>
          <a:xfrm>
            <a:off x="0" y="1844824"/>
            <a:ext cx="1936275" cy="2782455"/>
          </a:xfrm>
          <a:prstGeom prst="rect">
            <a:avLst/>
          </a:prstGeom>
        </p:spPr>
      </p:pic>
      <p:pic>
        <p:nvPicPr>
          <p:cNvPr id="6" name="Afbeelding 5" descr="Fotos Sixteen 003.JPG"/>
          <p:cNvPicPr>
            <a:picLocks noChangeAspect="1"/>
          </p:cNvPicPr>
          <p:nvPr/>
        </p:nvPicPr>
        <p:blipFill>
          <a:blip r:embed="rId4" cstate="print"/>
          <a:stretch>
            <a:fillRect/>
          </a:stretch>
        </p:blipFill>
        <p:spPr>
          <a:xfrm>
            <a:off x="0" y="3933056"/>
            <a:ext cx="2035432" cy="2924944"/>
          </a:xfrm>
          <a:prstGeom prst="rect">
            <a:avLst/>
          </a:prstGeom>
        </p:spPr>
      </p:pic>
      <p:pic>
        <p:nvPicPr>
          <p:cNvPr id="7" name="Afbeelding 6" descr="Fotos Sixteen 004.JPG"/>
          <p:cNvPicPr>
            <a:picLocks noChangeAspect="1"/>
          </p:cNvPicPr>
          <p:nvPr/>
        </p:nvPicPr>
        <p:blipFill>
          <a:blip r:embed="rId5" cstate="print"/>
          <a:stretch>
            <a:fillRect/>
          </a:stretch>
        </p:blipFill>
        <p:spPr>
          <a:xfrm>
            <a:off x="1691681" y="4123567"/>
            <a:ext cx="1902858" cy="2734433"/>
          </a:xfrm>
          <a:prstGeom prst="rect">
            <a:avLst/>
          </a:prstGeom>
        </p:spPr>
      </p:pic>
      <p:pic>
        <p:nvPicPr>
          <p:cNvPr id="8" name="Afbeelding 7" descr="Fotos Sixteen 005.JPG"/>
          <p:cNvPicPr>
            <a:picLocks noChangeAspect="1"/>
          </p:cNvPicPr>
          <p:nvPr/>
        </p:nvPicPr>
        <p:blipFill>
          <a:blip r:embed="rId6" cstate="print"/>
          <a:stretch>
            <a:fillRect/>
          </a:stretch>
        </p:blipFill>
        <p:spPr>
          <a:xfrm>
            <a:off x="6516216" y="1412776"/>
            <a:ext cx="2351988" cy="3379840"/>
          </a:xfrm>
          <a:prstGeom prst="rect">
            <a:avLst/>
          </a:prstGeom>
        </p:spPr>
      </p:pic>
      <p:pic>
        <p:nvPicPr>
          <p:cNvPr id="11" name="Afbeelding 10" descr="Fotos Sixteen 018.JPG"/>
          <p:cNvPicPr>
            <a:picLocks noChangeAspect="1"/>
          </p:cNvPicPr>
          <p:nvPr/>
        </p:nvPicPr>
        <p:blipFill>
          <a:blip r:embed="rId7" cstate="print"/>
          <a:stretch>
            <a:fillRect/>
          </a:stretch>
        </p:blipFill>
        <p:spPr>
          <a:xfrm>
            <a:off x="3275856" y="2780928"/>
            <a:ext cx="2701560" cy="1879981"/>
          </a:xfrm>
          <a:prstGeom prst="rect">
            <a:avLst/>
          </a:prstGeom>
        </p:spPr>
      </p:pic>
      <p:pic>
        <p:nvPicPr>
          <p:cNvPr id="12" name="Afbeelding 11" descr="Fotos Sixteen 019.JPG"/>
          <p:cNvPicPr>
            <a:picLocks noChangeAspect="1"/>
          </p:cNvPicPr>
          <p:nvPr/>
        </p:nvPicPr>
        <p:blipFill>
          <a:blip r:embed="rId8" cstate="print"/>
          <a:stretch>
            <a:fillRect/>
          </a:stretch>
        </p:blipFill>
        <p:spPr>
          <a:xfrm>
            <a:off x="3275856" y="188640"/>
            <a:ext cx="2948580" cy="2051880"/>
          </a:xfrm>
          <a:prstGeom prst="rect">
            <a:avLst/>
          </a:prstGeom>
        </p:spPr>
      </p:pic>
      <p:pic>
        <p:nvPicPr>
          <p:cNvPr id="13" name="Afbeelding 12" descr="Fotos Sixteen 020.JPG"/>
          <p:cNvPicPr>
            <a:picLocks noChangeAspect="1"/>
          </p:cNvPicPr>
          <p:nvPr/>
        </p:nvPicPr>
        <p:blipFill>
          <a:blip r:embed="rId9" cstate="print"/>
          <a:stretch>
            <a:fillRect/>
          </a:stretch>
        </p:blipFill>
        <p:spPr>
          <a:xfrm>
            <a:off x="5831632" y="0"/>
            <a:ext cx="3312368" cy="2305036"/>
          </a:xfrm>
          <a:prstGeom prst="rect">
            <a:avLst/>
          </a:prstGeom>
        </p:spPr>
      </p:pic>
      <p:pic>
        <p:nvPicPr>
          <p:cNvPr id="14" name="Afbeelding 13" descr="Fotos Sixteen 021.JPG"/>
          <p:cNvPicPr>
            <a:picLocks noChangeAspect="1"/>
          </p:cNvPicPr>
          <p:nvPr/>
        </p:nvPicPr>
        <p:blipFill>
          <a:blip r:embed="rId10" cstate="print"/>
          <a:stretch>
            <a:fillRect/>
          </a:stretch>
        </p:blipFill>
        <p:spPr>
          <a:xfrm>
            <a:off x="5660839" y="4434112"/>
            <a:ext cx="3483161" cy="2423888"/>
          </a:xfrm>
          <a:prstGeom prst="rect">
            <a:avLst/>
          </a:prstGeom>
        </p:spPr>
      </p:pic>
      <p:pic>
        <p:nvPicPr>
          <p:cNvPr id="15" name="Afbeelding 14" descr="Fotos Sixteen 022.JPG"/>
          <p:cNvPicPr>
            <a:picLocks noChangeAspect="1"/>
          </p:cNvPicPr>
          <p:nvPr/>
        </p:nvPicPr>
        <p:blipFill>
          <a:blip r:embed="rId11" cstate="print"/>
          <a:stretch>
            <a:fillRect/>
          </a:stretch>
        </p:blipFill>
        <p:spPr>
          <a:xfrm>
            <a:off x="-252536" y="0"/>
            <a:ext cx="3112424" cy="2165897"/>
          </a:xfrm>
          <a:prstGeom prst="rect">
            <a:avLst/>
          </a:prstGeom>
        </p:spPr>
      </p:pic>
      <p:pic>
        <p:nvPicPr>
          <p:cNvPr id="10" name="Afbeelding 9" descr="Fotos Sixteen 017.JPG"/>
          <p:cNvPicPr>
            <a:picLocks noChangeAspect="1"/>
          </p:cNvPicPr>
          <p:nvPr/>
        </p:nvPicPr>
        <p:blipFill>
          <a:blip r:embed="rId12" cstate="print"/>
          <a:stretch>
            <a:fillRect/>
          </a:stretch>
        </p:blipFill>
        <p:spPr>
          <a:xfrm>
            <a:off x="1691680" y="620688"/>
            <a:ext cx="1835696" cy="263792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eportfolio_achtergrond_paper.jpg"/>
          <p:cNvPicPr>
            <a:picLocks noChangeAspect="1"/>
          </p:cNvPicPr>
          <p:nvPr/>
        </p:nvPicPr>
        <p:blipFill>
          <a:blip r:embed="rId2" cstate="print"/>
          <a:stretch>
            <a:fillRect/>
          </a:stretch>
        </p:blipFill>
        <p:spPr>
          <a:xfrm>
            <a:off x="0" y="0"/>
            <a:ext cx="9144000" cy="6858000"/>
          </a:xfrm>
          <a:prstGeom prst="rect">
            <a:avLst/>
          </a:prstGeom>
        </p:spPr>
      </p:pic>
      <p:sp>
        <p:nvSpPr>
          <p:cNvPr id="2" name="Titel 1"/>
          <p:cNvSpPr>
            <a:spLocks noGrp="1"/>
          </p:cNvSpPr>
          <p:nvPr>
            <p:ph type="title"/>
          </p:nvPr>
        </p:nvSpPr>
        <p:spPr>
          <a:xfrm>
            <a:off x="457200" y="2132856"/>
            <a:ext cx="8229600" cy="1440160"/>
          </a:xfrm>
        </p:spPr>
        <p:txBody>
          <a:bodyPr/>
          <a:lstStyle/>
          <a:p>
            <a:r>
              <a:rPr lang="nl-NL" b="1" dirty="0" smtClean="0">
                <a:solidFill>
                  <a:srgbClr val="FF0000"/>
                </a:solidFill>
              </a:rPr>
              <a:t>Colofon</a:t>
            </a:r>
            <a:endParaRPr lang="nl-NL" b="1" dirty="0">
              <a:solidFill>
                <a:srgbClr val="FF0000"/>
              </a:solidFill>
            </a:endParaRPr>
          </a:p>
        </p:txBody>
      </p:sp>
      <p:sp>
        <p:nvSpPr>
          <p:cNvPr id="3" name="Tijdelijke aanduiding voor inhoud 2"/>
          <p:cNvSpPr>
            <a:spLocks noGrp="1"/>
          </p:cNvSpPr>
          <p:nvPr>
            <p:ph idx="1"/>
          </p:nvPr>
        </p:nvSpPr>
        <p:spPr>
          <a:xfrm>
            <a:off x="395536" y="188640"/>
            <a:ext cx="4536504" cy="7272808"/>
          </a:xfrm>
        </p:spPr>
        <p:txBody>
          <a:bodyPr>
            <a:noAutofit/>
          </a:bodyPr>
          <a:lstStyle/>
          <a:p>
            <a:pPr marL="514350" indent="-514350">
              <a:buFont typeface="Wingdings" pitchFamily="2" charset="2"/>
              <a:buChar char="Ø"/>
            </a:pPr>
            <a:r>
              <a:rPr lang="nl-NL" sz="1100" dirty="0" smtClean="0"/>
              <a:t>Hoofdredactie: Annabelle Ibelings Lisa </a:t>
            </a:r>
            <a:r>
              <a:rPr lang="nl-NL" sz="1100" dirty="0" err="1" smtClean="0"/>
              <a:t>Lemstra</a:t>
            </a:r>
            <a:r>
              <a:rPr lang="nl-NL" sz="1100" dirty="0" smtClean="0"/>
              <a:t> </a:t>
            </a:r>
          </a:p>
          <a:p>
            <a:pPr marL="514350" indent="-514350">
              <a:buFont typeface="Wingdings" pitchFamily="2" charset="2"/>
              <a:buChar char="Ø"/>
            </a:pPr>
            <a:r>
              <a:rPr lang="nl-NL" sz="1100" dirty="0" smtClean="0"/>
              <a:t>Art director:Annabelle Ibelings Lisa </a:t>
            </a:r>
            <a:r>
              <a:rPr lang="nl-NL" sz="1100" dirty="0" err="1" smtClean="0"/>
              <a:t>Lemstra</a:t>
            </a:r>
            <a:endParaRPr lang="nl-NL" sz="1100" dirty="0" smtClean="0"/>
          </a:p>
          <a:p>
            <a:pPr marL="514350" indent="-514350">
              <a:buFont typeface="Wingdings" pitchFamily="2" charset="2"/>
              <a:buChar char="Ø"/>
            </a:pPr>
            <a:r>
              <a:rPr lang="nl-NL" sz="1100" dirty="0" smtClean="0"/>
              <a:t>Reportage:Annabelle Ibelings Lisa </a:t>
            </a:r>
            <a:r>
              <a:rPr lang="nl-NL" sz="1100" dirty="0" err="1" smtClean="0"/>
              <a:t>Lemstra</a:t>
            </a:r>
            <a:endParaRPr lang="nl-NL" sz="1100" dirty="0" smtClean="0"/>
          </a:p>
          <a:p>
            <a:pPr marL="514350" indent="-514350">
              <a:buFont typeface="Wingdings" pitchFamily="2" charset="2"/>
              <a:buChar char="Ø"/>
            </a:pPr>
            <a:r>
              <a:rPr lang="nl-NL" sz="1100" dirty="0" smtClean="0"/>
              <a:t>Tekstredactie:Annabelle Ibelings Lisa </a:t>
            </a:r>
            <a:r>
              <a:rPr lang="nl-NL" sz="1100" dirty="0" err="1" smtClean="0"/>
              <a:t>Lemstra</a:t>
            </a:r>
            <a:endParaRPr lang="nl-NL" sz="1100" dirty="0" smtClean="0"/>
          </a:p>
          <a:p>
            <a:pPr marL="514350" indent="-514350">
              <a:buFont typeface="Wingdings" pitchFamily="2" charset="2"/>
              <a:buChar char="Ø"/>
            </a:pPr>
            <a:r>
              <a:rPr lang="nl-NL" sz="1100" dirty="0" smtClean="0"/>
              <a:t>Beeldredactie:Annabelle Ibelings Lisa </a:t>
            </a:r>
            <a:r>
              <a:rPr lang="nl-NL" sz="1100" dirty="0" err="1" smtClean="0"/>
              <a:t>Lemstra</a:t>
            </a:r>
            <a:endParaRPr lang="nl-NL" sz="1100" dirty="0" smtClean="0"/>
          </a:p>
          <a:p>
            <a:pPr marL="514350" indent="-514350">
              <a:buFont typeface="Wingdings" pitchFamily="2" charset="2"/>
              <a:buChar char="Ø"/>
            </a:pPr>
            <a:r>
              <a:rPr lang="nl-NL" sz="1100" dirty="0" smtClean="0"/>
              <a:t>Vormgeving:Annabelle Ibelings Lisa </a:t>
            </a:r>
            <a:r>
              <a:rPr lang="nl-NL" sz="1100" dirty="0" err="1" smtClean="0"/>
              <a:t>Lemstra</a:t>
            </a:r>
            <a:endParaRPr lang="nl-NL" sz="1100" dirty="0" smtClean="0"/>
          </a:p>
          <a:p>
            <a:pPr marL="514350" indent="-514350">
              <a:buFont typeface="Wingdings" pitchFamily="2" charset="2"/>
              <a:buChar char="Ø"/>
            </a:pPr>
            <a:r>
              <a:rPr lang="nl-NL" sz="1100" dirty="0" smtClean="0"/>
              <a:t>Uitgever:Anna Van Rijn College </a:t>
            </a:r>
            <a:r>
              <a:rPr lang="nl-NL" sz="1100" dirty="0" err="1" smtClean="0"/>
              <a:t>Harmonielaan</a:t>
            </a:r>
            <a:endParaRPr lang="nl-NL" sz="1100" dirty="0" smtClean="0"/>
          </a:p>
          <a:p>
            <a:pPr marL="514350" indent="-514350">
              <a:buFont typeface="Wingdings" pitchFamily="2" charset="2"/>
              <a:buChar char="Ø"/>
            </a:pPr>
            <a:endParaRPr lang="nl-NL" sz="1100" dirty="0" smtClean="0"/>
          </a:p>
          <a:p>
            <a:pPr marL="514350" indent="-514350">
              <a:buFont typeface="Wingdings" pitchFamily="2" charset="2"/>
              <a:buChar char="Ø"/>
            </a:pPr>
            <a:endParaRPr lang="nl-NL" sz="1100" dirty="0" smtClean="0"/>
          </a:p>
          <a:p>
            <a:pPr marL="514350" indent="-514350">
              <a:buNone/>
            </a:pPr>
            <a:r>
              <a:rPr lang="nl-NL" sz="1200" b="1" dirty="0" smtClean="0">
                <a:solidFill>
                  <a:srgbClr val="CC3399"/>
                </a:solidFill>
              </a:rPr>
              <a:t>                 </a:t>
            </a:r>
            <a:r>
              <a:rPr lang="nl-NL" sz="1400" b="1" dirty="0" smtClean="0">
                <a:solidFill>
                  <a:srgbClr val="CC3399"/>
                </a:solidFill>
              </a:rPr>
              <a:t>Annabelle:</a:t>
            </a:r>
          </a:p>
          <a:p>
            <a:pPr marL="514350" indent="-514350">
              <a:buFont typeface="Wingdings" pitchFamily="2" charset="2"/>
              <a:buChar char="Ø"/>
            </a:pPr>
            <a:r>
              <a:rPr lang="nl-NL" sz="1200" dirty="0" smtClean="0">
                <a:solidFill>
                  <a:srgbClr val="CC3399"/>
                </a:solidFill>
              </a:rPr>
              <a:t>Blz 1 Voorkant Annabelle</a:t>
            </a:r>
          </a:p>
          <a:p>
            <a:pPr marL="514350" indent="-514350">
              <a:buFont typeface="Wingdings" pitchFamily="2" charset="2"/>
              <a:buChar char="Ø"/>
            </a:pPr>
            <a:r>
              <a:rPr lang="nl-NL" sz="1200" dirty="0" smtClean="0">
                <a:solidFill>
                  <a:srgbClr val="CC3399"/>
                </a:solidFill>
              </a:rPr>
              <a:t>Blz 2 Annabelle</a:t>
            </a:r>
          </a:p>
          <a:p>
            <a:pPr marL="514350" indent="-514350">
              <a:buFont typeface="Wingdings" pitchFamily="2" charset="2"/>
              <a:buChar char="Ø"/>
            </a:pPr>
            <a:r>
              <a:rPr lang="nl-NL" sz="1200" dirty="0" smtClean="0">
                <a:solidFill>
                  <a:srgbClr val="CC3399"/>
                </a:solidFill>
              </a:rPr>
              <a:t>Blz 6 Annabelle</a:t>
            </a:r>
          </a:p>
          <a:p>
            <a:pPr marL="514350" indent="-514350">
              <a:buFont typeface="Wingdings" pitchFamily="2" charset="2"/>
              <a:buChar char="Ø"/>
            </a:pPr>
            <a:r>
              <a:rPr lang="nl-NL" sz="1200" dirty="0" smtClean="0">
                <a:solidFill>
                  <a:srgbClr val="CC3399"/>
                </a:solidFill>
              </a:rPr>
              <a:t>Blz 7 Annabelle</a:t>
            </a:r>
          </a:p>
          <a:p>
            <a:pPr marL="514350" indent="-514350">
              <a:buFont typeface="Wingdings" pitchFamily="2" charset="2"/>
              <a:buChar char="Ø"/>
            </a:pPr>
            <a:r>
              <a:rPr lang="nl-NL" sz="1200" dirty="0" smtClean="0">
                <a:solidFill>
                  <a:srgbClr val="CC3399"/>
                </a:solidFill>
              </a:rPr>
              <a:t>Blz 8 Annabelle</a:t>
            </a:r>
          </a:p>
          <a:p>
            <a:pPr marL="514350" indent="-514350">
              <a:buFont typeface="Wingdings" pitchFamily="2" charset="2"/>
              <a:buChar char="Ø"/>
            </a:pPr>
            <a:r>
              <a:rPr lang="nl-NL" sz="1200" dirty="0" smtClean="0">
                <a:solidFill>
                  <a:srgbClr val="CC3399"/>
                </a:solidFill>
              </a:rPr>
              <a:t>Blz 10 Annabelle</a:t>
            </a:r>
          </a:p>
          <a:p>
            <a:pPr marL="514350" indent="-514350">
              <a:buFont typeface="Wingdings" pitchFamily="2" charset="2"/>
              <a:buChar char="Ø"/>
            </a:pPr>
            <a:r>
              <a:rPr lang="nl-NL" sz="1200" dirty="0" smtClean="0">
                <a:solidFill>
                  <a:srgbClr val="CC3399"/>
                </a:solidFill>
              </a:rPr>
              <a:t>Blz 11 Annabelle</a:t>
            </a:r>
          </a:p>
          <a:p>
            <a:pPr marL="514350" indent="-514350">
              <a:buFont typeface="Wingdings" pitchFamily="2" charset="2"/>
              <a:buChar char="Ø"/>
            </a:pPr>
            <a:r>
              <a:rPr lang="nl-NL" sz="1200" dirty="0" smtClean="0">
                <a:solidFill>
                  <a:srgbClr val="CC3399"/>
                </a:solidFill>
              </a:rPr>
              <a:t>Blz 12 Annabelle</a:t>
            </a:r>
          </a:p>
          <a:p>
            <a:pPr marL="514350" indent="-514350">
              <a:buFont typeface="Wingdings" pitchFamily="2" charset="2"/>
              <a:buChar char="Ø"/>
            </a:pPr>
            <a:r>
              <a:rPr lang="nl-NL" sz="1200" dirty="0" smtClean="0">
                <a:solidFill>
                  <a:srgbClr val="CC3399"/>
                </a:solidFill>
              </a:rPr>
              <a:t>Blz 13 Annabelle  </a:t>
            </a:r>
          </a:p>
          <a:p>
            <a:pPr marL="514350" indent="-514350">
              <a:buFont typeface="Wingdings" pitchFamily="2" charset="2"/>
              <a:buChar char="Ø"/>
            </a:pPr>
            <a:r>
              <a:rPr lang="nl-NL" sz="1200" dirty="0" smtClean="0">
                <a:solidFill>
                  <a:srgbClr val="CC3399"/>
                </a:solidFill>
              </a:rPr>
              <a:t>Blz 14  + 15 Annabelle</a:t>
            </a:r>
          </a:p>
          <a:p>
            <a:pPr marL="514350" indent="-514350">
              <a:buFont typeface="Wingdings" pitchFamily="2" charset="2"/>
              <a:buChar char="Ø"/>
            </a:pPr>
            <a:r>
              <a:rPr lang="nl-NL" sz="1200" dirty="0" smtClean="0">
                <a:solidFill>
                  <a:srgbClr val="CC3399"/>
                </a:solidFill>
              </a:rPr>
              <a:t>Blz 18 + 19 Annabelle</a:t>
            </a:r>
          </a:p>
          <a:p>
            <a:pPr marL="514350" indent="-514350">
              <a:buFont typeface="Wingdings" pitchFamily="2" charset="2"/>
              <a:buChar char="Ø"/>
            </a:pPr>
            <a:r>
              <a:rPr lang="nl-NL" sz="1200" dirty="0" smtClean="0">
                <a:solidFill>
                  <a:srgbClr val="CC3399"/>
                </a:solidFill>
              </a:rPr>
              <a:t>Blz 20 + 21 Annabelle</a:t>
            </a:r>
          </a:p>
          <a:p>
            <a:pPr marL="514350" indent="-514350">
              <a:buFont typeface="Wingdings" pitchFamily="2" charset="2"/>
              <a:buChar char="Ø"/>
            </a:pPr>
            <a:r>
              <a:rPr lang="nl-NL" sz="1200" dirty="0" smtClean="0">
                <a:solidFill>
                  <a:srgbClr val="CC3399"/>
                </a:solidFill>
              </a:rPr>
              <a:t>Blz 22 + 23 Annabelle </a:t>
            </a:r>
          </a:p>
          <a:p>
            <a:pPr marL="514350" indent="-514350">
              <a:buFont typeface="Wingdings" pitchFamily="2" charset="2"/>
              <a:buChar char="Ø"/>
            </a:pPr>
            <a:r>
              <a:rPr lang="nl-NL" sz="1200" dirty="0" smtClean="0">
                <a:solidFill>
                  <a:srgbClr val="CC3399"/>
                </a:solidFill>
              </a:rPr>
              <a:t>Blz 24 + 25 Annabelle</a:t>
            </a:r>
          </a:p>
          <a:p>
            <a:pPr marL="514350" indent="-514350">
              <a:buFont typeface="Wingdings" pitchFamily="2" charset="2"/>
              <a:buChar char="Ø"/>
            </a:pPr>
            <a:r>
              <a:rPr lang="nl-NL" sz="1200" dirty="0" smtClean="0">
                <a:solidFill>
                  <a:srgbClr val="CC3399"/>
                </a:solidFill>
              </a:rPr>
              <a:t>Blz 26 Annabelle</a:t>
            </a:r>
          </a:p>
          <a:p>
            <a:pPr marL="514350" indent="-514350">
              <a:buFont typeface="Wingdings" pitchFamily="2" charset="2"/>
              <a:buChar char="Ø"/>
            </a:pPr>
            <a:r>
              <a:rPr lang="nl-NL" sz="1200" dirty="0" smtClean="0">
                <a:solidFill>
                  <a:srgbClr val="CC3399"/>
                </a:solidFill>
              </a:rPr>
              <a:t>Blz 27 Annabelle</a:t>
            </a:r>
          </a:p>
          <a:p>
            <a:pPr marL="514350" indent="-514350">
              <a:buFont typeface="Wingdings" pitchFamily="2" charset="2"/>
              <a:buChar char="Ø"/>
            </a:pPr>
            <a:r>
              <a:rPr lang="nl-NL" sz="1200" dirty="0" smtClean="0">
                <a:solidFill>
                  <a:srgbClr val="CC3399"/>
                </a:solidFill>
              </a:rPr>
              <a:t>Achterkant Annabelle</a:t>
            </a:r>
          </a:p>
          <a:p>
            <a:pPr marL="514350" indent="-514350">
              <a:buFont typeface="Wingdings" pitchFamily="2" charset="2"/>
              <a:buChar char="Ø"/>
            </a:pPr>
            <a:r>
              <a:rPr lang="nl-NL" sz="1200" dirty="0" err="1" smtClean="0">
                <a:solidFill>
                  <a:srgbClr val="CC3399"/>
                </a:solidFill>
              </a:rPr>
              <a:t>Facebookpagina</a:t>
            </a:r>
            <a:r>
              <a:rPr lang="nl-NL" sz="1200" dirty="0" smtClean="0">
                <a:solidFill>
                  <a:srgbClr val="CC3399"/>
                </a:solidFill>
              </a:rPr>
              <a:t> Annabelle</a:t>
            </a:r>
          </a:p>
          <a:p>
            <a:pPr marL="514350" indent="-514350">
              <a:buFont typeface="Wingdings" pitchFamily="2" charset="2"/>
              <a:buChar char="Ø"/>
            </a:pPr>
            <a:r>
              <a:rPr lang="nl-NL" sz="1200" dirty="0" err="1" smtClean="0">
                <a:solidFill>
                  <a:srgbClr val="CC3399"/>
                </a:solidFill>
              </a:rPr>
              <a:t>Powerpoint</a:t>
            </a:r>
            <a:r>
              <a:rPr lang="nl-NL" sz="1200" dirty="0" smtClean="0">
                <a:solidFill>
                  <a:srgbClr val="CC3399"/>
                </a:solidFill>
              </a:rPr>
              <a:t> presentatie Annabelle</a:t>
            </a:r>
          </a:p>
          <a:p>
            <a:pPr marL="514350" indent="-514350">
              <a:buFont typeface="Wingdings" pitchFamily="2" charset="2"/>
              <a:buChar char="Ø"/>
            </a:pPr>
            <a:endParaRPr lang="nl-NL" sz="1100" dirty="0" smtClean="0"/>
          </a:p>
        </p:txBody>
      </p:sp>
      <p:sp>
        <p:nvSpPr>
          <p:cNvPr id="8" name="Tekstvak 7"/>
          <p:cNvSpPr txBox="1"/>
          <p:nvPr/>
        </p:nvSpPr>
        <p:spPr>
          <a:xfrm>
            <a:off x="6156176" y="404664"/>
            <a:ext cx="2987824" cy="1092607"/>
          </a:xfrm>
          <a:prstGeom prst="rect">
            <a:avLst/>
          </a:prstGeom>
          <a:noFill/>
        </p:spPr>
        <p:txBody>
          <a:bodyPr wrap="square" rtlCol="0">
            <a:spAutoFit/>
          </a:bodyPr>
          <a:lstStyle/>
          <a:p>
            <a:pPr marL="514350" indent="-514350"/>
            <a:r>
              <a:rPr lang="nl-NL" sz="1300" dirty="0" smtClean="0">
                <a:solidFill>
                  <a:srgbClr val="FF3399"/>
                </a:solidFill>
              </a:rPr>
              <a:t>          </a:t>
            </a:r>
            <a:r>
              <a:rPr lang="nl-NL" sz="1300" b="1" dirty="0" smtClean="0">
                <a:solidFill>
                  <a:srgbClr val="FF3399"/>
                </a:solidFill>
              </a:rPr>
              <a:t>Lisa:</a:t>
            </a:r>
          </a:p>
          <a:p>
            <a:pPr marL="514350" indent="-514350">
              <a:buFont typeface="Wingdings" pitchFamily="2" charset="2"/>
              <a:buChar char="Ø"/>
            </a:pPr>
            <a:r>
              <a:rPr lang="nl-NL" sz="1300" dirty="0" smtClean="0">
                <a:solidFill>
                  <a:srgbClr val="FF3399"/>
                </a:solidFill>
              </a:rPr>
              <a:t>Blz 3 Lisa</a:t>
            </a:r>
          </a:p>
          <a:p>
            <a:pPr marL="514350" indent="-514350">
              <a:buFont typeface="Wingdings" pitchFamily="2" charset="2"/>
              <a:buChar char="Ø"/>
            </a:pPr>
            <a:r>
              <a:rPr lang="nl-NL" sz="1300" dirty="0" smtClean="0">
                <a:solidFill>
                  <a:srgbClr val="FF3399"/>
                </a:solidFill>
              </a:rPr>
              <a:t>Blz 4 Lisa</a:t>
            </a:r>
          </a:p>
          <a:p>
            <a:pPr marL="514350" indent="-514350">
              <a:buFont typeface="Wingdings" pitchFamily="2" charset="2"/>
              <a:buChar char="Ø"/>
            </a:pPr>
            <a:r>
              <a:rPr lang="nl-NL" sz="1300" dirty="0" smtClean="0">
                <a:solidFill>
                  <a:srgbClr val="FF3399"/>
                </a:solidFill>
              </a:rPr>
              <a:t>Blz 5 Lisa</a:t>
            </a:r>
          </a:p>
          <a:p>
            <a:pPr marL="514350" indent="-514350">
              <a:buFont typeface="Wingdings" pitchFamily="2" charset="2"/>
              <a:buChar char="Ø"/>
            </a:pPr>
            <a:r>
              <a:rPr lang="nl-NL" sz="1300" dirty="0" smtClean="0">
                <a:solidFill>
                  <a:srgbClr val="FF3399"/>
                </a:solidFill>
              </a:rPr>
              <a:t>Blz 16 Lisa</a:t>
            </a:r>
          </a:p>
        </p:txBody>
      </p:sp>
      <p:sp>
        <p:nvSpPr>
          <p:cNvPr id="9" name="Tekstvak 8"/>
          <p:cNvSpPr txBox="1"/>
          <p:nvPr/>
        </p:nvSpPr>
        <p:spPr>
          <a:xfrm>
            <a:off x="6084168" y="1988840"/>
            <a:ext cx="3059832" cy="4801314"/>
          </a:xfrm>
          <a:prstGeom prst="rect">
            <a:avLst/>
          </a:prstGeom>
          <a:noFill/>
        </p:spPr>
        <p:txBody>
          <a:bodyPr wrap="square" rtlCol="0">
            <a:spAutoFit/>
          </a:bodyPr>
          <a:lstStyle/>
          <a:p>
            <a:pPr marL="514350" indent="-514350"/>
            <a:r>
              <a:rPr lang="nl-NL" sz="1600" b="1" dirty="0" smtClean="0">
                <a:solidFill>
                  <a:schemeClr val="tx2">
                    <a:lumMod val="60000"/>
                    <a:lumOff val="40000"/>
                  </a:schemeClr>
                </a:solidFill>
              </a:rPr>
              <a:t>         Samen:</a:t>
            </a:r>
          </a:p>
          <a:p>
            <a:pPr marL="514350" indent="-514350">
              <a:buFont typeface="Wingdings" pitchFamily="2" charset="2"/>
              <a:buChar char="Ø"/>
            </a:pPr>
            <a:r>
              <a:rPr lang="nl-NL" sz="1600" dirty="0" smtClean="0">
                <a:solidFill>
                  <a:schemeClr val="tx2">
                    <a:lumMod val="60000"/>
                    <a:lumOff val="40000"/>
                  </a:schemeClr>
                </a:solidFill>
              </a:rPr>
              <a:t>Blz 1 Foto Lisa en Annabelle </a:t>
            </a:r>
          </a:p>
          <a:p>
            <a:pPr marL="514350" indent="-514350">
              <a:buFont typeface="Wingdings" pitchFamily="2" charset="2"/>
              <a:buChar char="Ø"/>
            </a:pPr>
            <a:r>
              <a:rPr lang="nl-NL" sz="1600" dirty="0" smtClean="0">
                <a:solidFill>
                  <a:schemeClr val="tx2">
                    <a:lumMod val="60000"/>
                    <a:lumOff val="40000"/>
                  </a:schemeClr>
                </a:solidFill>
              </a:rPr>
              <a:t>Blz 9 Lisa en Annabelle</a:t>
            </a:r>
          </a:p>
          <a:p>
            <a:pPr marL="514350" indent="-514350">
              <a:buFont typeface="Wingdings" pitchFamily="2" charset="2"/>
              <a:buChar char="Ø"/>
            </a:pPr>
            <a:r>
              <a:rPr lang="nl-NL" sz="1600" dirty="0" smtClean="0">
                <a:solidFill>
                  <a:schemeClr val="tx2">
                    <a:lumMod val="60000"/>
                    <a:lumOff val="40000"/>
                  </a:schemeClr>
                </a:solidFill>
              </a:rPr>
              <a:t>Blz 11 Foto's Lisa en Annabelle</a:t>
            </a:r>
          </a:p>
          <a:p>
            <a:pPr marL="514350" indent="-514350">
              <a:buFont typeface="Wingdings" pitchFamily="2" charset="2"/>
              <a:buChar char="Ø"/>
            </a:pPr>
            <a:r>
              <a:rPr lang="nl-NL" sz="1600" dirty="0" smtClean="0">
                <a:solidFill>
                  <a:schemeClr val="tx2">
                    <a:lumMod val="60000"/>
                    <a:lumOff val="40000"/>
                  </a:schemeClr>
                </a:solidFill>
              </a:rPr>
              <a:t>Blz 12 Foto's Lisa en Annabelle</a:t>
            </a:r>
          </a:p>
          <a:p>
            <a:pPr marL="514350" indent="-514350">
              <a:buFont typeface="Wingdings" pitchFamily="2" charset="2"/>
              <a:buChar char="Ø"/>
            </a:pPr>
            <a:r>
              <a:rPr lang="nl-NL" sz="1600" dirty="0" smtClean="0">
                <a:solidFill>
                  <a:schemeClr val="tx2">
                    <a:lumMod val="60000"/>
                    <a:lumOff val="40000"/>
                  </a:schemeClr>
                </a:solidFill>
              </a:rPr>
              <a:t>Blz 13 Foto's Lisa en Annabelle</a:t>
            </a:r>
          </a:p>
          <a:p>
            <a:pPr marL="514350" indent="-514350">
              <a:buFont typeface="Wingdings" pitchFamily="2" charset="2"/>
              <a:buChar char="Ø"/>
            </a:pPr>
            <a:r>
              <a:rPr lang="nl-NL" sz="1600" dirty="0" smtClean="0">
                <a:solidFill>
                  <a:schemeClr val="tx2">
                    <a:lumMod val="60000"/>
                    <a:lumOff val="40000"/>
                  </a:schemeClr>
                </a:solidFill>
              </a:rPr>
              <a:t>Blz 17 Lisa en Annabelle</a:t>
            </a:r>
          </a:p>
          <a:p>
            <a:pPr marL="514350" indent="-514350">
              <a:buFont typeface="Wingdings" pitchFamily="2" charset="2"/>
              <a:buChar char="Ø"/>
            </a:pPr>
            <a:r>
              <a:rPr lang="nl-NL" sz="1600" dirty="0" smtClean="0">
                <a:solidFill>
                  <a:schemeClr val="tx2">
                    <a:lumMod val="60000"/>
                    <a:lumOff val="40000"/>
                  </a:schemeClr>
                </a:solidFill>
              </a:rPr>
              <a:t>Blz 18 Foto's Lisa en Annabelle</a:t>
            </a:r>
          </a:p>
          <a:p>
            <a:pPr marL="514350" indent="-514350">
              <a:buFont typeface="Wingdings" pitchFamily="2" charset="2"/>
              <a:buChar char="Ø"/>
            </a:pPr>
            <a:r>
              <a:rPr lang="nl-NL" sz="1600" dirty="0" smtClean="0">
                <a:solidFill>
                  <a:schemeClr val="tx2">
                    <a:lumMod val="60000"/>
                    <a:lumOff val="40000"/>
                  </a:schemeClr>
                </a:solidFill>
              </a:rPr>
              <a:t>Blz 19 Foto's Lisa en Annabelle</a:t>
            </a:r>
          </a:p>
          <a:p>
            <a:pPr marL="514350" indent="-514350">
              <a:buFont typeface="Wingdings" pitchFamily="2" charset="2"/>
              <a:buChar char="Ø"/>
            </a:pPr>
            <a:r>
              <a:rPr lang="nl-NL" sz="1600" dirty="0" smtClean="0">
                <a:solidFill>
                  <a:schemeClr val="tx2">
                    <a:lumMod val="60000"/>
                    <a:lumOff val="40000"/>
                  </a:schemeClr>
                </a:solidFill>
              </a:rPr>
              <a:t>Blz 22 Tekeningen Lisa en Annabelle</a:t>
            </a:r>
          </a:p>
          <a:p>
            <a:pPr marL="514350" indent="-514350">
              <a:buFont typeface="Wingdings" pitchFamily="2" charset="2"/>
              <a:buChar char="Ø"/>
            </a:pPr>
            <a:r>
              <a:rPr lang="nl-NL" sz="1600" dirty="0" smtClean="0">
                <a:solidFill>
                  <a:schemeClr val="tx2">
                    <a:lumMod val="60000"/>
                    <a:lumOff val="40000"/>
                  </a:schemeClr>
                </a:solidFill>
              </a:rPr>
              <a:t>Blz 23  Tekeningen Lisa &amp; Annabelle</a:t>
            </a:r>
          </a:p>
          <a:p>
            <a:pPr marL="514350" indent="-514350">
              <a:buFont typeface="Wingdings" pitchFamily="2" charset="2"/>
              <a:buChar char="Ø"/>
            </a:pPr>
            <a:endParaRPr lang="nl-N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10352265_912890085407403_8951795446817277402_n.jpg"/>
          <p:cNvPicPr>
            <a:picLocks noChangeAspect="1"/>
          </p:cNvPicPr>
          <p:nvPr/>
        </p:nvPicPr>
        <p:blipFill>
          <a:blip r:embed="rId2" cstate="print"/>
          <a:stretch>
            <a:fillRect/>
          </a:stretch>
        </p:blipFill>
        <p:spPr>
          <a:xfrm>
            <a:off x="3131840" y="0"/>
            <a:ext cx="3096344" cy="3501008"/>
          </a:xfrm>
          <a:prstGeom prst="rect">
            <a:avLst/>
          </a:prstGeom>
        </p:spPr>
      </p:pic>
      <p:sp>
        <p:nvSpPr>
          <p:cNvPr id="2" name="Titel 1"/>
          <p:cNvSpPr>
            <a:spLocks noGrp="1"/>
          </p:cNvSpPr>
          <p:nvPr>
            <p:ph type="title"/>
          </p:nvPr>
        </p:nvSpPr>
        <p:spPr>
          <a:xfrm>
            <a:off x="457200" y="-315416"/>
            <a:ext cx="8363272" cy="2016224"/>
          </a:xfrm>
        </p:spPr>
        <p:txBody>
          <a:bodyPr>
            <a:normAutofit/>
          </a:bodyPr>
          <a:lstStyle/>
          <a:p>
            <a:r>
              <a:rPr lang="nl-NL" sz="5400" b="1" dirty="0" smtClean="0"/>
              <a:t>The End</a:t>
            </a:r>
            <a:endParaRPr lang="nl-NL" sz="5400" b="1" dirty="0"/>
          </a:p>
        </p:txBody>
      </p:sp>
      <p:pic>
        <p:nvPicPr>
          <p:cNvPr id="4" name="Tijdelijke aanduiding voor inhoud 3" descr="10-10-2014 062.jpg"/>
          <p:cNvPicPr>
            <a:picLocks noGrp="1" noChangeAspect="1"/>
          </p:cNvPicPr>
          <p:nvPr>
            <p:ph idx="1"/>
          </p:nvPr>
        </p:nvPicPr>
        <p:blipFill>
          <a:blip r:embed="rId3" cstate="print"/>
          <a:stretch>
            <a:fillRect/>
          </a:stretch>
        </p:blipFill>
        <p:spPr>
          <a:xfrm>
            <a:off x="0" y="0"/>
            <a:ext cx="3383360" cy="4175787"/>
          </a:xfrm>
        </p:spPr>
      </p:pic>
      <p:pic>
        <p:nvPicPr>
          <p:cNvPr id="5" name="Afbeelding 4" descr="10689815_912890028740742_33833695544696642_n.jpg"/>
          <p:cNvPicPr>
            <a:picLocks noChangeAspect="1"/>
          </p:cNvPicPr>
          <p:nvPr/>
        </p:nvPicPr>
        <p:blipFill>
          <a:blip r:embed="rId4" cstate="print"/>
          <a:stretch>
            <a:fillRect/>
          </a:stretch>
        </p:blipFill>
        <p:spPr>
          <a:xfrm>
            <a:off x="3275856" y="2492896"/>
            <a:ext cx="3273828" cy="4365104"/>
          </a:xfrm>
          <a:prstGeom prst="rect">
            <a:avLst/>
          </a:prstGeom>
        </p:spPr>
      </p:pic>
      <p:pic>
        <p:nvPicPr>
          <p:cNvPr id="6" name="Afbeelding 5" descr="5255060988_493400_152853.jpg"/>
          <p:cNvPicPr>
            <a:picLocks noChangeAspect="1"/>
          </p:cNvPicPr>
          <p:nvPr/>
        </p:nvPicPr>
        <p:blipFill>
          <a:blip r:embed="rId5" cstate="print"/>
          <a:stretch>
            <a:fillRect/>
          </a:stretch>
        </p:blipFill>
        <p:spPr>
          <a:xfrm>
            <a:off x="6228184" y="-1"/>
            <a:ext cx="2915816" cy="4165452"/>
          </a:xfrm>
          <a:prstGeom prst="rect">
            <a:avLst/>
          </a:prstGeom>
        </p:spPr>
      </p:pic>
      <p:pic>
        <p:nvPicPr>
          <p:cNvPr id="7" name="Afbeelding 6" descr="tomorrowland.jpg"/>
          <p:cNvPicPr>
            <a:picLocks noChangeAspect="1"/>
          </p:cNvPicPr>
          <p:nvPr/>
        </p:nvPicPr>
        <p:blipFill>
          <a:blip r:embed="rId6" cstate="print"/>
          <a:stretch>
            <a:fillRect/>
          </a:stretch>
        </p:blipFill>
        <p:spPr>
          <a:xfrm>
            <a:off x="0" y="4193705"/>
            <a:ext cx="3953359" cy="2664295"/>
          </a:xfrm>
          <a:prstGeom prst="rect">
            <a:avLst/>
          </a:prstGeom>
        </p:spPr>
      </p:pic>
      <p:pic>
        <p:nvPicPr>
          <p:cNvPr id="10" name="Afbeelding 9" descr="IMG-20131007-WA0059.jpg"/>
          <p:cNvPicPr>
            <a:picLocks noChangeAspect="1"/>
          </p:cNvPicPr>
          <p:nvPr/>
        </p:nvPicPr>
        <p:blipFill>
          <a:blip r:embed="rId7" cstate="print"/>
          <a:stretch>
            <a:fillRect/>
          </a:stretch>
        </p:blipFill>
        <p:spPr>
          <a:xfrm>
            <a:off x="6572250" y="3429000"/>
            <a:ext cx="2571750" cy="3429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thumb.png"/>
          <p:cNvPicPr>
            <a:picLocks noChangeAspect="1"/>
          </p:cNvPicPr>
          <p:nvPr/>
        </p:nvPicPr>
        <p:blipFill>
          <a:blip r:embed="rId2" cstate="print"/>
          <a:stretch>
            <a:fillRect/>
          </a:stretch>
        </p:blipFill>
        <p:spPr>
          <a:xfrm>
            <a:off x="0" y="2321496"/>
            <a:ext cx="5443804" cy="4536504"/>
          </a:xfrm>
          <a:prstGeom prst="rect">
            <a:avLst/>
          </a:prstGeom>
        </p:spPr>
      </p:pic>
      <p:pic>
        <p:nvPicPr>
          <p:cNvPr id="4" name="Afbeelding 3" descr="sexy.jpg"/>
          <p:cNvPicPr>
            <a:picLocks noChangeAspect="1"/>
          </p:cNvPicPr>
          <p:nvPr/>
        </p:nvPicPr>
        <p:blipFill>
          <a:blip r:embed="rId3" cstate="print"/>
          <a:stretch>
            <a:fillRect/>
          </a:stretch>
        </p:blipFill>
        <p:spPr>
          <a:xfrm rot="931292">
            <a:off x="5092332" y="3687145"/>
            <a:ext cx="3756526" cy="2717789"/>
          </a:xfrm>
          <a:prstGeom prst="rect">
            <a:avLst/>
          </a:prstGeom>
        </p:spPr>
      </p:pic>
      <p:sp>
        <p:nvSpPr>
          <p:cNvPr id="2" name="Titel 1"/>
          <p:cNvSpPr>
            <a:spLocks noGrp="1"/>
          </p:cNvSpPr>
          <p:nvPr>
            <p:ph type="title"/>
          </p:nvPr>
        </p:nvSpPr>
        <p:spPr/>
        <p:txBody>
          <a:bodyPr/>
          <a:lstStyle/>
          <a:p>
            <a:r>
              <a:rPr lang="nl-NL" b="1" dirty="0" err="1" smtClean="0"/>
              <a:t>Sixteen</a:t>
            </a:r>
            <a:endParaRPr lang="nl-NL" b="1" dirty="0"/>
          </a:p>
        </p:txBody>
      </p:sp>
      <p:sp>
        <p:nvSpPr>
          <p:cNvPr id="3" name="Tijdelijke aanduiding voor inhoud 2"/>
          <p:cNvSpPr>
            <a:spLocks noGrp="1"/>
          </p:cNvSpPr>
          <p:nvPr>
            <p:ph idx="1"/>
          </p:nvPr>
        </p:nvSpPr>
        <p:spPr>
          <a:xfrm>
            <a:off x="914400" y="1700808"/>
            <a:ext cx="8229600" cy="4525963"/>
          </a:xfrm>
        </p:spPr>
        <p:txBody>
          <a:bodyPr/>
          <a:lstStyle/>
          <a:p>
            <a:pPr>
              <a:buNone/>
            </a:pPr>
            <a:r>
              <a:rPr lang="nl-NL" dirty="0" smtClean="0"/>
              <a:t> Wij hebben een </a:t>
            </a:r>
            <a:r>
              <a:rPr lang="nl-NL" dirty="0" err="1" smtClean="0"/>
              <a:t>lifestyle</a:t>
            </a:r>
            <a:r>
              <a:rPr lang="nl-NL" dirty="0" smtClean="0"/>
              <a:t>/meiden tijdschrift gemaakt. We hebben ons tijdschrift ‘’</a:t>
            </a:r>
            <a:r>
              <a:rPr lang="nl-NL" dirty="0" err="1" smtClean="0"/>
              <a:t>Sixteen</a:t>
            </a:r>
            <a:r>
              <a:rPr lang="nl-NL" dirty="0" smtClean="0"/>
              <a:t>’’ genoemd omdat we dat een gepaste en leuke titel vonden.</a:t>
            </a:r>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large.png"/>
          <p:cNvPicPr>
            <a:picLocks noChangeAspect="1"/>
          </p:cNvPicPr>
          <p:nvPr/>
        </p:nvPicPr>
        <p:blipFill>
          <a:blip r:embed="rId2" cstate="print"/>
          <a:stretch>
            <a:fillRect/>
          </a:stretch>
        </p:blipFill>
        <p:spPr>
          <a:xfrm>
            <a:off x="0" y="0"/>
            <a:ext cx="10955273" cy="6858000"/>
          </a:xfrm>
          <a:prstGeom prst="rect">
            <a:avLst/>
          </a:prstGeom>
        </p:spPr>
      </p:pic>
      <p:sp>
        <p:nvSpPr>
          <p:cNvPr id="2" name="Titel 1"/>
          <p:cNvSpPr>
            <a:spLocks noGrp="1"/>
          </p:cNvSpPr>
          <p:nvPr>
            <p:ph type="title"/>
          </p:nvPr>
        </p:nvSpPr>
        <p:spPr/>
        <p:txBody>
          <a:bodyPr/>
          <a:lstStyle/>
          <a:p>
            <a:r>
              <a:rPr lang="nl-NL" b="1" dirty="0" smtClean="0"/>
              <a:t>De inhoud</a:t>
            </a:r>
            <a:endParaRPr lang="nl-NL" b="1" dirty="0"/>
          </a:p>
        </p:txBody>
      </p:sp>
      <p:sp>
        <p:nvSpPr>
          <p:cNvPr id="3" name="Tijdelijke aanduiding voor inhoud 2"/>
          <p:cNvSpPr>
            <a:spLocks noGrp="1"/>
          </p:cNvSpPr>
          <p:nvPr>
            <p:ph idx="1"/>
          </p:nvPr>
        </p:nvSpPr>
        <p:spPr>
          <a:xfrm>
            <a:off x="457200" y="1412776"/>
            <a:ext cx="8229600" cy="4713387"/>
          </a:xfrm>
        </p:spPr>
        <p:txBody>
          <a:bodyPr>
            <a:normAutofit lnSpcReduction="10000"/>
          </a:bodyPr>
          <a:lstStyle/>
          <a:p>
            <a:pPr>
              <a:buNone/>
            </a:pPr>
            <a:r>
              <a:rPr lang="nl-NL" sz="2800" b="1" dirty="0" smtClean="0"/>
              <a:t>In ons tijdschrift staan verschillende onderwerpen als;</a:t>
            </a:r>
          </a:p>
          <a:p>
            <a:pPr>
              <a:buNone/>
            </a:pPr>
            <a:r>
              <a:rPr lang="nl-NL" sz="2800" dirty="0" smtClean="0"/>
              <a:t> </a:t>
            </a:r>
          </a:p>
          <a:p>
            <a:pPr>
              <a:buFont typeface="Wingdings" pitchFamily="2" charset="2"/>
              <a:buChar char="q"/>
            </a:pPr>
            <a:r>
              <a:rPr lang="nl-NL" sz="2200" dirty="0" smtClean="0"/>
              <a:t>Mode</a:t>
            </a:r>
          </a:p>
          <a:p>
            <a:pPr>
              <a:buFont typeface="Wingdings" pitchFamily="2" charset="2"/>
              <a:buChar char="q"/>
            </a:pPr>
            <a:r>
              <a:rPr lang="nl-NL" sz="2200" dirty="0" smtClean="0"/>
              <a:t>Beauty</a:t>
            </a:r>
          </a:p>
          <a:p>
            <a:pPr>
              <a:buFont typeface="Wingdings" pitchFamily="2" charset="2"/>
              <a:buChar char="q"/>
            </a:pPr>
            <a:r>
              <a:rPr lang="nl-NL" sz="2200" dirty="0" smtClean="0"/>
              <a:t>School</a:t>
            </a:r>
          </a:p>
          <a:p>
            <a:pPr>
              <a:buFont typeface="Wingdings" pitchFamily="2" charset="2"/>
              <a:buChar char="q"/>
            </a:pPr>
            <a:r>
              <a:rPr lang="nl-NL" sz="2200" dirty="0" smtClean="0"/>
              <a:t>Eten</a:t>
            </a:r>
          </a:p>
          <a:p>
            <a:pPr>
              <a:buFont typeface="Wingdings" pitchFamily="2" charset="2"/>
              <a:buChar char="q"/>
            </a:pPr>
            <a:r>
              <a:rPr lang="nl-NL" sz="2200" dirty="0" smtClean="0"/>
              <a:t>Quiz</a:t>
            </a:r>
          </a:p>
          <a:p>
            <a:pPr>
              <a:buFont typeface="Wingdings" pitchFamily="2" charset="2"/>
              <a:buChar char="q"/>
            </a:pPr>
            <a:r>
              <a:rPr lang="nl-NL" sz="2200" dirty="0" smtClean="0"/>
              <a:t>Horoscopen</a:t>
            </a:r>
          </a:p>
          <a:p>
            <a:pPr>
              <a:buFont typeface="Wingdings" pitchFamily="2" charset="2"/>
              <a:buChar char="q"/>
            </a:pPr>
            <a:r>
              <a:rPr lang="nl-NL" sz="2200" dirty="0" smtClean="0"/>
              <a:t>Haar</a:t>
            </a:r>
          </a:p>
          <a:p>
            <a:pPr>
              <a:buFont typeface="Wingdings" pitchFamily="2" charset="2"/>
              <a:buChar char="q"/>
            </a:pPr>
            <a:r>
              <a:rPr lang="nl-NL" sz="2200" dirty="0" smtClean="0"/>
              <a:t>Muziek</a:t>
            </a:r>
          </a:p>
          <a:p>
            <a:pPr>
              <a:buFont typeface="Wingdings" pitchFamily="2" charset="2"/>
              <a:buChar char="q"/>
            </a:pPr>
            <a:r>
              <a:rPr lang="nl-NL" sz="2200" dirty="0" smtClean="0"/>
              <a:t>Sport </a:t>
            </a:r>
          </a:p>
          <a:p>
            <a:pPr>
              <a:buFont typeface="Wingdings" pitchFamily="2" charset="2"/>
              <a:buChar char="q"/>
            </a:pPr>
            <a:r>
              <a:rPr lang="nl-NL" sz="2200" dirty="0" smtClean="0"/>
              <a:t>Film </a:t>
            </a:r>
            <a:endParaRPr lang="nl-NL"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3119999-545079-abstract-light-blue-hand-drawn-pattern-waves-background-seamless-pattern-can-be-used-for-wallpaper-pattern-fills-web-page.jpg"/>
          <p:cNvPicPr>
            <a:picLocks noChangeAspect="1"/>
          </p:cNvPicPr>
          <p:nvPr/>
        </p:nvPicPr>
        <p:blipFill>
          <a:blip r:embed="rId2" cstate="print"/>
          <a:stretch>
            <a:fillRect/>
          </a:stretch>
        </p:blipFill>
        <p:spPr>
          <a:xfrm>
            <a:off x="0" y="0"/>
            <a:ext cx="9144000" cy="6915150"/>
          </a:xfrm>
          <a:prstGeom prst="rect">
            <a:avLst/>
          </a:prstGeom>
        </p:spPr>
      </p:pic>
      <p:sp>
        <p:nvSpPr>
          <p:cNvPr id="2" name="Titel 1"/>
          <p:cNvSpPr>
            <a:spLocks noGrp="1"/>
          </p:cNvSpPr>
          <p:nvPr>
            <p:ph type="title"/>
          </p:nvPr>
        </p:nvSpPr>
        <p:spPr/>
        <p:txBody>
          <a:bodyPr/>
          <a:lstStyle/>
          <a:p>
            <a:r>
              <a:rPr lang="nl-NL" b="1" dirty="0" smtClean="0"/>
              <a:t>Hoe we het hebben aangepakt</a:t>
            </a:r>
            <a:endParaRPr lang="nl-NL" b="1" dirty="0"/>
          </a:p>
        </p:txBody>
      </p:sp>
      <p:sp>
        <p:nvSpPr>
          <p:cNvPr id="3" name="Tijdelijke aanduiding voor inhoud 2"/>
          <p:cNvSpPr>
            <a:spLocks noGrp="1"/>
          </p:cNvSpPr>
          <p:nvPr>
            <p:ph idx="1"/>
          </p:nvPr>
        </p:nvSpPr>
        <p:spPr>
          <a:xfrm>
            <a:off x="457200" y="1600200"/>
            <a:ext cx="8229600" cy="4709120"/>
          </a:xfrm>
        </p:spPr>
        <p:txBody>
          <a:bodyPr>
            <a:normAutofit fontScale="92500" lnSpcReduction="20000"/>
          </a:bodyPr>
          <a:lstStyle/>
          <a:p>
            <a:pPr marL="514350" indent="-514350">
              <a:buFont typeface="+mj-lt"/>
              <a:buAutoNum type="arabicPeriod"/>
            </a:pPr>
            <a:r>
              <a:rPr lang="nl-NL" sz="2600" b="1" dirty="0" smtClean="0"/>
              <a:t>Als eerst hebben  we bedacht voor welke doelgroep we het tijdschrift gingen maken.</a:t>
            </a:r>
          </a:p>
          <a:p>
            <a:pPr marL="514350" indent="-514350">
              <a:buFont typeface="+mj-lt"/>
              <a:buAutoNum type="arabicPeriod"/>
            </a:pPr>
            <a:r>
              <a:rPr lang="nl-NL" sz="2600" b="1" dirty="0" smtClean="0"/>
              <a:t>Daarna hebben we de naam van het tijdschrift uitgekozen.</a:t>
            </a:r>
          </a:p>
          <a:p>
            <a:pPr marL="514350" indent="-514350">
              <a:buFont typeface="+mj-lt"/>
              <a:buAutoNum type="arabicPeriod"/>
            </a:pPr>
            <a:r>
              <a:rPr lang="nl-NL" sz="2600" b="1" dirty="0" smtClean="0"/>
              <a:t>Toen hebben we een lijstje maken met wat we in het tijdschrift wilden zetten en hebben we de volgorde van het lijstje bepaald.</a:t>
            </a:r>
          </a:p>
          <a:p>
            <a:pPr marL="514350" indent="-514350">
              <a:buFont typeface="+mj-lt"/>
              <a:buAutoNum type="arabicPeriod"/>
            </a:pPr>
            <a:r>
              <a:rPr lang="nl-NL" sz="2600" b="1" dirty="0" smtClean="0"/>
              <a:t>Daarna hebben we een kladversie van het tijdschrift gemaakt.</a:t>
            </a:r>
          </a:p>
          <a:p>
            <a:pPr marL="514350" indent="-514350">
              <a:buFont typeface="+mj-lt"/>
              <a:buAutoNum type="arabicPeriod"/>
            </a:pPr>
            <a:r>
              <a:rPr lang="nl-NL" sz="2600" b="1" dirty="0" smtClean="0"/>
              <a:t>Na het maken van de kladversie  hebben we in </a:t>
            </a:r>
            <a:r>
              <a:rPr lang="nl-NL" sz="2600" b="1" dirty="0" err="1" smtClean="0"/>
              <a:t>Jilster</a:t>
            </a:r>
            <a:r>
              <a:rPr lang="nl-NL" sz="2600" b="1" dirty="0" smtClean="0"/>
              <a:t>  boven elke pagina de titels geschreven en wat er in komt te staan.</a:t>
            </a:r>
          </a:p>
          <a:p>
            <a:pPr marL="514350" indent="-514350">
              <a:buFont typeface="+mj-lt"/>
              <a:buAutoNum type="arabicPeriod"/>
            </a:pPr>
            <a:r>
              <a:rPr lang="nl-NL" sz="2600" b="1" dirty="0" smtClean="0"/>
              <a:t>Daarna hebben we alle inhoud gedaan</a:t>
            </a:r>
          </a:p>
          <a:p>
            <a:pPr marL="514350" indent="-514350">
              <a:buFont typeface="+mj-lt"/>
              <a:buAutoNum type="arabicPeriod"/>
            </a:pPr>
            <a:r>
              <a:rPr lang="nl-NL" sz="2600" b="1" dirty="0" smtClean="0"/>
              <a:t>En als laatste hebben we de colofon gemaakt.</a:t>
            </a:r>
          </a:p>
          <a:p>
            <a:pPr>
              <a:buNone/>
            </a:pPr>
            <a:endParaRPr lang="nl-NL" sz="28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oekie-fel-geboorte-tante---roze-1.jpg"/>
          <p:cNvPicPr>
            <a:picLocks noChangeAspect="1"/>
          </p:cNvPicPr>
          <p:nvPr/>
        </p:nvPicPr>
        <p:blipFill>
          <a:blip r:embed="rId2" cstate="print"/>
          <a:stretch>
            <a:fillRect/>
          </a:stretch>
        </p:blipFill>
        <p:spPr>
          <a:xfrm>
            <a:off x="0" y="0"/>
            <a:ext cx="9665638" cy="6858000"/>
          </a:xfrm>
          <a:prstGeom prst="rect">
            <a:avLst/>
          </a:prstGeom>
        </p:spPr>
      </p:pic>
      <p:pic>
        <p:nvPicPr>
          <p:cNvPr id="7" name="Afbeelding 6" descr="1acacaf6b17ad37d5292919393833615.jpg"/>
          <p:cNvPicPr>
            <a:picLocks noChangeAspect="1"/>
          </p:cNvPicPr>
          <p:nvPr/>
        </p:nvPicPr>
        <p:blipFill>
          <a:blip r:embed="rId3" cstate="print"/>
          <a:stretch>
            <a:fillRect/>
          </a:stretch>
        </p:blipFill>
        <p:spPr>
          <a:xfrm>
            <a:off x="8070461" y="3573016"/>
            <a:ext cx="1595177" cy="3284984"/>
          </a:xfrm>
          <a:prstGeom prst="rect">
            <a:avLst/>
          </a:prstGeom>
        </p:spPr>
      </p:pic>
      <p:sp>
        <p:nvSpPr>
          <p:cNvPr id="2" name="Titel 1"/>
          <p:cNvSpPr>
            <a:spLocks noGrp="1"/>
          </p:cNvSpPr>
          <p:nvPr>
            <p:ph type="title"/>
          </p:nvPr>
        </p:nvSpPr>
        <p:spPr/>
        <p:txBody>
          <a:bodyPr/>
          <a:lstStyle/>
          <a:p>
            <a:r>
              <a:rPr lang="nl-NL" b="1" dirty="0" smtClean="0"/>
              <a:t>Eten</a:t>
            </a:r>
            <a:endParaRPr lang="nl-NL" b="1" dirty="0"/>
          </a:p>
        </p:txBody>
      </p:sp>
      <p:sp>
        <p:nvSpPr>
          <p:cNvPr id="3" name="Tijdelijke aanduiding voor inhoud 2"/>
          <p:cNvSpPr>
            <a:spLocks noGrp="1"/>
          </p:cNvSpPr>
          <p:nvPr>
            <p:ph idx="1"/>
          </p:nvPr>
        </p:nvSpPr>
        <p:spPr>
          <a:xfrm>
            <a:off x="611560" y="1196752"/>
            <a:ext cx="8229600" cy="5001419"/>
          </a:xfrm>
        </p:spPr>
        <p:txBody>
          <a:bodyPr>
            <a:normAutofit/>
          </a:bodyPr>
          <a:lstStyle/>
          <a:p>
            <a:pPr>
              <a:buNone/>
            </a:pPr>
            <a:r>
              <a:rPr lang="nl-NL" sz="2800" dirty="0" smtClean="0"/>
              <a:t>Bij het onderwerp eten hebben we zelf een M&amp;M en </a:t>
            </a:r>
            <a:r>
              <a:rPr lang="nl-NL" sz="2800" dirty="0" err="1" smtClean="0"/>
              <a:t>KitKat</a:t>
            </a:r>
            <a:r>
              <a:rPr lang="nl-NL" sz="2800" dirty="0" smtClean="0"/>
              <a:t> taart gemaakt. Eerst hebben we het recept opgezocht, daarna een boodschappenlijstje gemaakt en de boodschappen gekocht. Als volgt hebben we alle ingrediënten klaargezet. Daarna zijn we aan de slag gegaan. Ondertussen hebben we foto’s gemaakt voor in het tijdschrift.</a:t>
            </a:r>
            <a:endParaRPr lang="nl-NL" sz="2800" dirty="0"/>
          </a:p>
        </p:txBody>
      </p:sp>
      <p:pic>
        <p:nvPicPr>
          <p:cNvPr id="4" name="Afbeelding 3" descr="10-10-2014 008.jpg"/>
          <p:cNvPicPr>
            <a:picLocks noChangeAspect="1"/>
          </p:cNvPicPr>
          <p:nvPr/>
        </p:nvPicPr>
        <p:blipFill>
          <a:blip r:embed="rId4" cstate="print"/>
          <a:stretch>
            <a:fillRect/>
          </a:stretch>
        </p:blipFill>
        <p:spPr>
          <a:xfrm>
            <a:off x="4808726" y="4221088"/>
            <a:ext cx="2952328" cy="2636912"/>
          </a:xfrm>
          <a:prstGeom prst="rect">
            <a:avLst/>
          </a:prstGeom>
        </p:spPr>
      </p:pic>
      <p:pic>
        <p:nvPicPr>
          <p:cNvPr id="5" name="Afbeelding 4" descr="10-10-2014 060.jpg"/>
          <p:cNvPicPr>
            <a:picLocks noChangeAspect="1"/>
          </p:cNvPicPr>
          <p:nvPr/>
        </p:nvPicPr>
        <p:blipFill>
          <a:blip r:embed="rId5" cstate="print"/>
          <a:stretch>
            <a:fillRect/>
          </a:stretch>
        </p:blipFill>
        <p:spPr>
          <a:xfrm>
            <a:off x="0" y="4218384"/>
            <a:ext cx="1979712" cy="2639616"/>
          </a:xfrm>
          <a:prstGeom prst="rect">
            <a:avLst/>
          </a:prstGeom>
        </p:spPr>
      </p:pic>
      <p:pic>
        <p:nvPicPr>
          <p:cNvPr id="6" name="Afbeelding 5" descr="10-10-2014 063.jpg"/>
          <p:cNvPicPr>
            <a:picLocks noChangeAspect="1"/>
          </p:cNvPicPr>
          <p:nvPr/>
        </p:nvPicPr>
        <p:blipFill>
          <a:blip r:embed="rId6" cstate="print"/>
          <a:stretch>
            <a:fillRect/>
          </a:stretch>
        </p:blipFill>
        <p:spPr>
          <a:xfrm>
            <a:off x="2378292" y="4221088"/>
            <a:ext cx="1977684" cy="26369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784" y="0"/>
            <a:ext cx="13661354" cy="6858000"/>
          </a:xfrm>
          <a:prstGeom prst="rect">
            <a:avLst/>
          </a:prstGeom>
        </p:spPr>
      </p:pic>
      <p:sp>
        <p:nvSpPr>
          <p:cNvPr id="2" name="Titel 1"/>
          <p:cNvSpPr>
            <a:spLocks noGrp="1"/>
          </p:cNvSpPr>
          <p:nvPr>
            <p:ph type="title"/>
          </p:nvPr>
        </p:nvSpPr>
        <p:spPr/>
        <p:txBody>
          <a:bodyPr/>
          <a:lstStyle/>
          <a:p>
            <a:r>
              <a:rPr lang="nl-NL" b="1" dirty="0" smtClean="0"/>
              <a:t>Film</a:t>
            </a:r>
            <a:endParaRPr lang="nl-NL" b="1" dirty="0"/>
          </a:p>
        </p:txBody>
      </p:sp>
      <p:sp>
        <p:nvSpPr>
          <p:cNvPr id="3" name="Tijdelijke aanduiding voor inhoud 2"/>
          <p:cNvSpPr>
            <a:spLocks noGrp="1"/>
          </p:cNvSpPr>
          <p:nvPr>
            <p:ph idx="1"/>
          </p:nvPr>
        </p:nvSpPr>
        <p:spPr>
          <a:xfrm>
            <a:off x="467544" y="1772816"/>
            <a:ext cx="8229600" cy="4525963"/>
          </a:xfrm>
        </p:spPr>
        <p:txBody>
          <a:bodyPr/>
          <a:lstStyle/>
          <a:p>
            <a:pPr>
              <a:buNone/>
            </a:pPr>
            <a:r>
              <a:rPr lang="nl-NL" dirty="0" smtClean="0"/>
              <a:t>Bij film hebben we de titels van leuke en bekende films opgeschreven en de films die op dit moment in de bioscoop draaien.</a:t>
            </a:r>
          </a:p>
          <a:p>
            <a:pPr>
              <a:buNone/>
            </a:pPr>
            <a:r>
              <a:rPr lang="nl-NL" dirty="0" smtClean="0"/>
              <a:t>Zelf zijn we naar de film ‘’pijnstillers’’ gegaan en daar hebben we ook nog een stukje over geschreven. </a:t>
            </a:r>
            <a:endParaRPr lang="nl-NL" dirty="0"/>
          </a:p>
        </p:txBody>
      </p:sp>
      <p:pic>
        <p:nvPicPr>
          <p:cNvPr id="5" name="Afbeelding 4" descr="101475.jpg"/>
          <p:cNvPicPr>
            <a:picLocks noChangeAspect="1"/>
          </p:cNvPicPr>
          <p:nvPr/>
        </p:nvPicPr>
        <p:blipFill>
          <a:blip r:embed="rId3" cstate="print"/>
          <a:stretch>
            <a:fillRect/>
          </a:stretch>
        </p:blipFill>
        <p:spPr>
          <a:xfrm>
            <a:off x="7308304" y="4437112"/>
            <a:ext cx="1610887" cy="227687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Sport</a:t>
            </a:r>
            <a:endParaRPr lang="nl-NL" b="1" dirty="0"/>
          </a:p>
        </p:txBody>
      </p:sp>
      <p:sp>
        <p:nvSpPr>
          <p:cNvPr id="3" name="Tijdelijke aanduiding voor inhoud 2"/>
          <p:cNvSpPr>
            <a:spLocks noGrp="1"/>
          </p:cNvSpPr>
          <p:nvPr>
            <p:ph idx="1"/>
          </p:nvPr>
        </p:nvSpPr>
        <p:spPr/>
        <p:txBody>
          <a:bodyPr/>
          <a:lstStyle/>
          <a:p>
            <a:pPr>
              <a:buNone/>
            </a:pPr>
            <a:r>
              <a:rPr lang="nl-NL" dirty="0" smtClean="0"/>
              <a:t>Voor sport hebben we de sport volleybal gekozen. </a:t>
            </a:r>
          </a:p>
          <a:p>
            <a:pPr>
              <a:buNone/>
            </a:pPr>
            <a:r>
              <a:rPr lang="nl-NL" dirty="0" smtClean="0"/>
              <a:t>Op de pagina staan de spelregels en beschrijven en handige tips.</a:t>
            </a:r>
            <a:endParaRPr lang="nl-NL" dirty="0"/>
          </a:p>
        </p:txBody>
      </p:sp>
      <p:pic>
        <p:nvPicPr>
          <p:cNvPr id="6146" name="Picture 2" descr="http://www.sportinoss.nl/cms/images/Volleybal/volleybal.jpg"/>
          <p:cNvPicPr>
            <a:picLocks noChangeAspect="1" noChangeArrowheads="1"/>
          </p:cNvPicPr>
          <p:nvPr/>
        </p:nvPicPr>
        <p:blipFill>
          <a:blip r:embed="rId2" cstate="print"/>
          <a:srcRect/>
          <a:stretch>
            <a:fillRect/>
          </a:stretch>
        </p:blipFill>
        <p:spPr bwMode="auto">
          <a:xfrm>
            <a:off x="5148064" y="3238500"/>
            <a:ext cx="3048000" cy="3619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hippeshops.nl/wp-content/uploads/2012/08/goedeschooltas_backpacks_hippeshops.jpg"/>
          <p:cNvPicPr>
            <a:picLocks noChangeAspect="1" noChangeArrowheads="1"/>
          </p:cNvPicPr>
          <p:nvPr/>
        </p:nvPicPr>
        <p:blipFill>
          <a:blip r:embed="rId2" cstate="print"/>
          <a:srcRect/>
          <a:stretch>
            <a:fillRect/>
          </a:stretch>
        </p:blipFill>
        <p:spPr bwMode="auto">
          <a:xfrm>
            <a:off x="1331640" y="3429000"/>
            <a:ext cx="6578509" cy="2664296"/>
          </a:xfrm>
          <a:prstGeom prst="rect">
            <a:avLst/>
          </a:prstGeom>
          <a:noFill/>
        </p:spPr>
      </p:pic>
      <p:sp>
        <p:nvSpPr>
          <p:cNvPr id="2" name="Titel 1"/>
          <p:cNvSpPr>
            <a:spLocks noGrp="1"/>
          </p:cNvSpPr>
          <p:nvPr>
            <p:ph type="title"/>
          </p:nvPr>
        </p:nvSpPr>
        <p:spPr/>
        <p:txBody>
          <a:bodyPr/>
          <a:lstStyle/>
          <a:p>
            <a:r>
              <a:rPr lang="nl-NL" dirty="0" smtClean="0"/>
              <a:t>School</a:t>
            </a:r>
            <a:endParaRPr lang="nl-NL" dirty="0"/>
          </a:p>
        </p:txBody>
      </p:sp>
      <p:sp>
        <p:nvSpPr>
          <p:cNvPr id="3" name="Tijdelijke aanduiding voor inhoud 2"/>
          <p:cNvSpPr>
            <a:spLocks noGrp="1"/>
          </p:cNvSpPr>
          <p:nvPr>
            <p:ph idx="1"/>
          </p:nvPr>
        </p:nvSpPr>
        <p:spPr/>
        <p:txBody>
          <a:bodyPr/>
          <a:lstStyle/>
          <a:p>
            <a:pPr>
              <a:buNone/>
            </a:pPr>
            <a:r>
              <a:rPr lang="nl-NL" dirty="0" smtClean="0"/>
              <a:t>Bij ‘’school’’ hebben we </a:t>
            </a:r>
            <a:r>
              <a:rPr lang="nl-NL" dirty="0" err="1" smtClean="0"/>
              <a:t>anti-schoolstress-tips</a:t>
            </a:r>
            <a:r>
              <a:rPr lang="nl-NL" dirty="0" smtClean="0"/>
              <a:t> geschreven. En hebben we plaatjes geplaatst van schoolspullen.</a:t>
            </a:r>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m1nxdp6cks4h.jpg"/>
          <p:cNvPicPr>
            <a:picLocks noChangeAspect="1"/>
          </p:cNvPicPr>
          <p:nvPr/>
        </p:nvPicPr>
        <p:blipFill>
          <a:blip r:embed="rId2" cstate="print"/>
          <a:stretch>
            <a:fillRect/>
          </a:stretch>
        </p:blipFill>
        <p:spPr>
          <a:xfrm>
            <a:off x="-1" y="0"/>
            <a:ext cx="9540553" cy="6858000"/>
          </a:xfrm>
          <a:prstGeom prst="rect">
            <a:avLst/>
          </a:prstGeom>
        </p:spPr>
      </p:pic>
      <p:sp>
        <p:nvSpPr>
          <p:cNvPr id="2" name="Titel 1"/>
          <p:cNvSpPr>
            <a:spLocks noGrp="1"/>
          </p:cNvSpPr>
          <p:nvPr>
            <p:ph type="title"/>
          </p:nvPr>
        </p:nvSpPr>
        <p:spPr/>
        <p:txBody>
          <a:bodyPr/>
          <a:lstStyle/>
          <a:p>
            <a:r>
              <a:rPr lang="nl-NL" b="1" dirty="0" smtClean="0"/>
              <a:t>Beauty</a:t>
            </a:r>
            <a:endParaRPr lang="nl-NL" b="1" dirty="0"/>
          </a:p>
        </p:txBody>
      </p:sp>
      <p:sp>
        <p:nvSpPr>
          <p:cNvPr id="3" name="Tijdelijke aanduiding voor inhoud 2"/>
          <p:cNvSpPr>
            <a:spLocks noGrp="1"/>
          </p:cNvSpPr>
          <p:nvPr>
            <p:ph idx="1"/>
          </p:nvPr>
        </p:nvSpPr>
        <p:spPr/>
        <p:txBody>
          <a:bodyPr/>
          <a:lstStyle/>
          <a:p>
            <a:pPr>
              <a:buNone/>
            </a:pPr>
            <a:r>
              <a:rPr lang="nl-NL" b="1" dirty="0" smtClean="0"/>
              <a:t>Bij beauty hebben we onze nagels gelakt en daar foto’s van gemaakt.</a:t>
            </a:r>
            <a:endParaRPr lang="nl-NL" b="1" dirty="0"/>
          </a:p>
        </p:txBody>
      </p:sp>
      <p:pic>
        <p:nvPicPr>
          <p:cNvPr id="4" name="Afbeelding 3" descr="10-10-2014 036.jpg"/>
          <p:cNvPicPr>
            <a:picLocks noChangeAspect="1"/>
          </p:cNvPicPr>
          <p:nvPr/>
        </p:nvPicPr>
        <p:blipFill>
          <a:blip r:embed="rId3" cstate="print"/>
          <a:stretch>
            <a:fillRect/>
          </a:stretch>
        </p:blipFill>
        <p:spPr>
          <a:xfrm>
            <a:off x="5292080" y="2564904"/>
            <a:ext cx="4070562" cy="41044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553</Words>
  <Application>Microsoft Office PowerPoint</Application>
  <PresentationFormat>On-screen Show (4:3)</PresentationFormat>
  <Paragraphs>91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Office-thema</vt:lpstr>
      <vt:lpstr>Voorpagina</vt:lpstr>
      <vt:lpstr>Sixteen</vt:lpstr>
      <vt:lpstr>De inhoud</vt:lpstr>
      <vt:lpstr>Hoe we het hebben aangepakt</vt:lpstr>
      <vt:lpstr>Eten</vt:lpstr>
      <vt:lpstr>Film</vt:lpstr>
      <vt:lpstr>Sport</vt:lpstr>
      <vt:lpstr>School</vt:lpstr>
      <vt:lpstr>Beauty</vt:lpstr>
      <vt:lpstr>Muziek&amp;Quiz</vt:lpstr>
      <vt:lpstr>Haar&amp;kleren</vt:lpstr>
      <vt:lpstr>Horoscopen</vt:lpstr>
      <vt:lpstr>PowerPoint Presentation</vt:lpstr>
      <vt:lpstr>Colofon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Annabelle</dc:creator>
  <cp:lastModifiedBy>AEGON</cp:lastModifiedBy>
  <cp:revision>16</cp:revision>
  <dcterms:created xsi:type="dcterms:W3CDTF">2014-10-27T20:06:00Z</dcterms:created>
  <dcterms:modified xsi:type="dcterms:W3CDTF">2015-03-08T20:13:19Z</dcterms:modified>
</cp:coreProperties>
</file>